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17"/>
  </p:notesMasterIdLst>
  <p:sldIdLst>
    <p:sldId id="256" r:id="rId2"/>
    <p:sldId id="257" r:id="rId3"/>
    <p:sldId id="275" r:id="rId4"/>
    <p:sldId id="259" r:id="rId5"/>
    <p:sldId id="277" r:id="rId6"/>
    <p:sldId id="276" r:id="rId7"/>
    <p:sldId id="260" r:id="rId8"/>
    <p:sldId id="261" r:id="rId9"/>
    <p:sldId id="264" r:id="rId10"/>
    <p:sldId id="265" r:id="rId11"/>
    <p:sldId id="266" r:id="rId12"/>
    <p:sldId id="267" r:id="rId13"/>
    <p:sldId id="268" r:id="rId14"/>
    <p:sldId id="270" r:id="rId15"/>
    <p:sldId id="278" r:id="rId16"/>
  </p:sldIdLst>
  <p:sldSz cx="9144000" cy="6858000" type="screen4x3"/>
  <p:notesSz cx="6858000" cy="9144000"/>
  <p:custDataLst>
    <p:tags r:id="rId18"/>
  </p:custDataLst>
  <p:defaultTextStyle>
    <a:defPPr>
      <a:defRPr lang="en-US"/>
    </a:defPPr>
    <a:lvl1pPr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1pPr>
    <a:lvl2pPr marL="4572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2pPr>
    <a:lvl3pPr marL="9144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3pPr>
    <a:lvl4pPr marL="13716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4pPr>
    <a:lvl5pPr marL="18288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5pPr>
    <a:lvl6pPr marL="22860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6pPr>
    <a:lvl7pPr marL="27432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7pPr>
    <a:lvl8pPr marL="32004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8pPr>
    <a:lvl9pPr marL="36576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387B8"/>
    <a:srgbClr val="0A5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2916" autoAdjust="0"/>
  </p:normalViewPr>
  <p:slideViewPr>
    <p:cSldViewPr>
      <p:cViewPr varScale="1">
        <p:scale>
          <a:sx n="66" d="100"/>
          <a:sy n="66" d="100"/>
        </p:scale>
        <p:origin x="1110" y="4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13316" name="Placeholder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5A6B014-A7D7-4955-A04E-76201873E50A}" type="slidenum">
              <a:rPr lang="en-US"/>
              <a:pPr>
                <a:defRPr/>
              </a:pPr>
              <a:t>‹#›</a:t>
            </a:fld>
            <a:endParaRPr lang="en-US"/>
          </a:p>
        </p:txBody>
      </p:sp>
    </p:spTree>
    <p:extLst>
      <p:ext uri="{BB962C8B-B14F-4D97-AF65-F5344CB8AC3E}">
        <p14:creationId xmlns:p14="http://schemas.microsoft.com/office/powerpoint/2010/main" val="3233218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ＭＳ Ｐゴシック" pitchFamily="127" charset="-128"/>
      </a:defRPr>
    </a:lvl1pPr>
    <a:lvl2pPr marL="4572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2pPr>
    <a:lvl3pPr marL="9144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3pPr>
    <a:lvl4pPr marL="13716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4pPr>
    <a:lvl5pPr marL="18288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poc.org/assets/Data/guide_to_dashboard_design1.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cpoc.org/assets/Data/guide_to_dashboard_design1.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ic1.squarespace.com/static/52f42657e4b0b3416ff6b831/t/55b9117ae4b060a0d84fef15/1438191994754/Dashboards_People_Love_To_Use_Whitepaper_v2.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p:spPr>
        <p:txBody>
          <a:bodyPr/>
          <a:lstStyle/>
          <a:p>
            <a:fld id="{AE3E28CA-1B7E-42DB-BC16-E6BAED1E33A0}" type="slidenum">
              <a:rPr lang="en-US"/>
              <a:pPr/>
              <a:t>0</a:t>
            </a:fld>
            <a:endParaRPr lang="en-US"/>
          </a:p>
        </p:txBody>
      </p:sp>
      <p:sp>
        <p:nvSpPr>
          <p:cNvPr id="15362" name="Placeholder 2"/>
          <p:cNvSpPr>
            <a:spLocks noGrp="1" noRot="1" noChangeAspect="1" noChangeArrowheads="1" noTextEdit="1"/>
          </p:cNvSpPr>
          <p:nvPr>
            <p:ph type="sldImg"/>
          </p:nvPr>
        </p:nvSpPr>
        <p:spPr>
          <a:ln/>
        </p:spPr>
      </p:sp>
      <p:sp>
        <p:nvSpPr>
          <p:cNvPr id="15363" name="Placeholder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43458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baseline="0" dirty="0" smtClean="0">
                <a:solidFill>
                  <a:schemeClr val="tx1"/>
                </a:solidFill>
                <a:latin typeface="Arial" charset="0"/>
                <a:ea typeface="+mn-ea"/>
                <a:cs typeface="+mn-cs"/>
              </a:rPr>
              <a:t>From: </a:t>
            </a:r>
            <a:r>
              <a:rPr lang="en-US" b="1" dirty="0" smtClean="0"/>
              <a:t>How to Create Compelling Business Dashboards - Complete Guide--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9</a:t>
            </a:fld>
            <a:endParaRPr lang="en-US"/>
          </a:p>
        </p:txBody>
      </p:sp>
    </p:spTree>
    <p:extLst>
      <p:ext uri="{BB962C8B-B14F-4D97-AF65-F5344CB8AC3E}">
        <p14:creationId xmlns:p14="http://schemas.microsoft.com/office/powerpoint/2010/main" val="290030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Source :</a:t>
            </a:r>
            <a:r>
              <a:rPr lang="en-US" sz="1200" kern="1200" dirty="0" smtClean="0">
                <a:solidFill>
                  <a:schemeClr val="tx1"/>
                </a:solidFill>
                <a:effectLst/>
                <a:latin typeface="Arial" charset="0"/>
                <a:ea typeface="+mn-ea"/>
                <a:cs typeface="+mn-cs"/>
              </a:rPr>
              <a:t>Stephen Few, Information Dashboard Design 2013, </a:t>
            </a:r>
            <a:r>
              <a:rPr lang="en-US" dirty="0" smtClean="0">
                <a:hlinkClick r:id="rId3"/>
              </a:rPr>
              <a:t>A Guide to Creating Dashboards People love to use</a:t>
            </a:r>
            <a:r>
              <a:rPr lang="en-US" dirty="0" smtClean="0"/>
              <a:t>, Juice, 2009-2010. -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sz="1200" kern="1200" dirty="0" smtClean="0">
              <a:solidFill>
                <a:schemeClr val="tx1"/>
              </a:solidFill>
              <a:effectLst/>
              <a:latin typeface="Arial" charset="0"/>
              <a:ea typeface="+mn-ea"/>
              <a:cs typeface="+mn-cs"/>
            </a:endParaRPr>
          </a:p>
          <a:p>
            <a:endParaRPr lang="en-US" sz="1200" b="1" i="0" u="none" strike="noStrike"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10</a:t>
            </a:fld>
            <a:endParaRPr lang="en-US"/>
          </a:p>
        </p:txBody>
      </p:sp>
    </p:spTree>
    <p:extLst>
      <p:ext uri="{BB962C8B-B14F-4D97-AF65-F5344CB8AC3E}">
        <p14:creationId xmlns:p14="http://schemas.microsoft.com/office/powerpoint/2010/main" val="287646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From: Stephen Few, Information Dashboard Design 2013-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sz="1200" b="1"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11</a:t>
            </a:fld>
            <a:endParaRPr lang="en-US"/>
          </a:p>
        </p:txBody>
      </p:sp>
    </p:spTree>
    <p:extLst>
      <p:ext uri="{BB962C8B-B14F-4D97-AF65-F5344CB8AC3E}">
        <p14:creationId xmlns:p14="http://schemas.microsoft.com/office/powerpoint/2010/main" val="121747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From </a:t>
            </a:r>
            <a:r>
              <a:rPr lang="en-US" sz="1200" b="1" kern="1200" dirty="0" smtClean="0">
                <a:solidFill>
                  <a:schemeClr val="tx1"/>
                </a:solidFill>
                <a:effectLst/>
                <a:latin typeface="Arial" charset="0"/>
                <a:ea typeface="+mn-ea"/>
                <a:cs typeface="+mn-cs"/>
              </a:rPr>
              <a:t>Stephen Few, Information Dashboard Design 2013-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sz="1200" b="1" kern="1200" dirty="0" smtClean="0">
              <a:solidFill>
                <a:schemeClr val="tx1"/>
              </a:solidFill>
              <a:effectLst/>
              <a:latin typeface="Arial" charset="0"/>
              <a:ea typeface="+mn-ea"/>
              <a:cs typeface="+mn-cs"/>
            </a:endParaRPr>
          </a:p>
          <a:p>
            <a:endParaRPr lang="en-US" sz="1200" b="0" i="0" u="none" strike="noStrike"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12</a:t>
            </a:fld>
            <a:endParaRPr lang="en-US"/>
          </a:p>
        </p:txBody>
      </p:sp>
    </p:spTree>
    <p:extLst>
      <p:ext uri="{BB962C8B-B14F-4D97-AF65-F5344CB8AC3E}">
        <p14:creationId xmlns:p14="http://schemas.microsoft.com/office/powerpoint/2010/main" val="81907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Operational Dashboards</a:t>
            </a:r>
            <a:r>
              <a:rPr lang="en-US" dirty="0" smtClean="0"/>
              <a:t> add the best characteristics of</a:t>
            </a:r>
            <a:r>
              <a:rPr lang="en-US" baseline="0" dirty="0" smtClean="0"/>
              <a:t> traditional reports with detailed information with traditional dashboards that provide embedded interactivity and hundreds of different views of data</a:t>
            </a:r>
          </a:p>
          <a:p>
            <a:endParaRPr lang="en-US" baseline="0" dirty="0" smtClean="0"/>
          </a:p>
          <a:p>
            <a:r>
              <a:rPr lang="en-US" dirty="0" smtClean="0"/>
              <a:t>Operational dashboards combine all of the reports into</a:t>
            </a:r>
            <a:r>
              <a:rPr lang="en-US" baseline="0" dirty="0" smtClean="0"/>
              <a:t> a single, easy to understand dashboard application</a:t>
            </a:r>
          </a:p>
          <a:p>
            <a:endParaRPr lang="en-US" baseline="0" dirty="0" smtClean="0"/>
          </a:p>
          <a:p>
            <a:r>
              <a:rPr lang="en-US" b="1" baseline="0" dirty="0" smtClean="0"/>
              <a:t>Multiple dashboards</a:t>
            </a:r>
            <a:r>
              <a:rPr lang="en-US" baseline="0" dirty="0" smtClean="0"/>
              <a:t> in a single dashboard book</a:t>
            </a:r>
          </a:p>
          <a:p>
            <a:endParaRPr lang="en-US" baseline="0" dirty="0" smtClean="0"/>
          </a:p>
          <a:p>
            <a:r>
              <a:rPr lang="en-US" baseline="0" dirty="0" smtClean="0"/>
              <a:t>Combines all of the information for a specific decision, or job, or role that can be used by the correct operational worker</a:t>
            </a:r>
            <a:endParaRPr lang="en-US" dirty="0"/>
          </a:p>
        </p:txBody>
      </p:sp>
      <p:sp>
        <p:nvSpPr>
          <p:cNvPr id="4" name="Slide Number Placeholder 3"/>
          <p:cNvSpPr>
            <a:spLocks noGrp="1"/>
          </p:cNvSpPr>
          <p:nvPr>
            <p:ph type="sldNum" sz="quarter" idx="10"/>
          </p:nvPr>
        </p:nvSpPr>
        <p:spPr/>
        <p:txBody>
          <a:bodyPr/>
          <a:lstStyle/>
          <a:p>
            <a:fld id="{7D85DCF8-E20E-480B-8014-1385397D283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7030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smtClean="0">
                <a:hlinkClick r:id="rId3"/>
              </a:rPr>
              <a:t>A Guide to Creating Dashboards People love to use</a:t>
            </a:r>
            <a:r>
              <a:rPr lang="en-US" dirty="0" smtClean="0"/>
              <a:t>, Juice, 2009-2010</a:t>
            </a:r>
            <a:r>
              <a:rPr lang="en-US" baseline="0" dirty="0" smtClean="0"/>
              <a:t>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14</a:t>
            </a:fld>
            <a:endParaRPr lang="en-US"/>
          </a:p>
        </p:txBody>
      </p:sp>
    </p:spTree>
    <p:extLst>
      <p:ext uri="{BB962C8B-B14F-4D97-AF65-F5344CB8AC3E}">
        <p14:creationId xmlns:p14="http://schemas.microsoft.com/office/powerpoint/2010/main" val="326035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Dashboards</a:t>
            </a:r>
            <a:r>
              <a:rPr lang="en-US" sz="1200" kern="1200" dirty="0" smtClean="0">
                <a:solidFill>
                  <a:schemeClr val="tx1"/>
                </a:solidFill>
                <a:effectLst/>
                <a:latin typeface="Arial" charset="0"/>
                <a:ea typeface="+mn-ea"/>
                <a:cs typeface="+mn-cs"/>
              </a:rPr>
              <a:t> are not a new concept. Their roots can be traced at least to the EIS of the.1980s. Today, dashboards are ubiquitous.</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Currently they are used as reporting tools, largely for the purpose of evaluating a company’s performance, and are often tied with business performance methodologies like Balanced Scorecard or Six Sigma.</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a:t>
            </a:fld>
            <a:endParaRPr lang="en-US"/>
          </a:p>
        </p:txBody>
      </p:sp>
    </p:spTree>
    <p:extLst>
      <p:ext uri="{BB962C8B-B14F-4D97-AF65-F5344CB8AC3E}">
        <p14:creationId xmlns:p14="http://schemas.microsoft.com/office/powerpoint/2010/main" val="361507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Performance dashboards</a:t>
            </a:r>
            <a:r>
              <a:rPr lang="en-US" b="0" dirty="0" smtClean="0"/>
              <a:t> provide visual displays of important information that is consolidated and arranged on a single screen so that information can be digested at a single glance and easily drilled in and further explored. </a:t>
            </a:r>
          </a:p>
          <a:p>
            <a:r>
              <a:rPr lang="en-US" b="0" dirty="0" smtClean="0"/>
              <a:t>They are common components of most, if not all, performance management systems, performance measurement systems, BPM software suites, and BI platforms. </a:t>
            </a:r>
          </a:p>
          <a:p>
            <a:r>
              <a:rPr lang="en-US" b="0" dirty="0" smtClean="0"/>
              <a:t>Dashboards pack a lot of information into a single screen, which is one reason for their popularity.</a:t>
            </a:r>
          </a:p>
          <a:p>
            <a:endParaRPr lang="en-US"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ＭＳ Ｐゴシック" pitchFamily="127" charset="-128"/>
                <a:cs typeface="ＭＳ Ｐゴシック" pitchFamily="127" charset="-128"/>
              </a:rPr>
              <a:t>Dashboards </a:t>
            </a:r>
            <a:r>
              <a:rPr lang="en-US" sz="1200" kern="1200" dirty="0" smtClean="0">
                <a:solidFill>
                  <a:schemeClr val="tx1"/>
                </a:solidFill>
                <a:effectLst/>
                <a:latin typeface="Arial" charset="0"/>
                <a:ea typeface="ＭＳ Ｐゴシック" pitchFamily="127" charset="-128"/>
                <a:cs typeface="ＭＳ Ｐゴシック" pitchFamily="127" charset="-128"/>
              </a:rPr>
              <a:t>can include many kinds of visual widgets, including charts, performance bars, </a:t>
            </a:r>
            <a:r>
              <a:rPr lang="en-US" sz="1200" kern="1200" dirty="0" err="1" smtClean="0">
                <a:solidFill>
                  <a:schemeClr val="tx1"/>
                </a:solidFill>
                <a:effectLst/>
                <a:latin typeface="Arial" charset="0"/>
                <a:ea typeface="ＭＳ Ｐゴシック" pitchFamily="127" charset="-128"/>
                <a:cs typeface="ＭＳ Ｐゴシック" pitchFamily="127" charset="-128"/>
              </a:rPr>
              <a:t>sparklines</a:t>
            </a:r>
            <a:r>
              <a:rPr lang="en-US" sz="1200" kern="1200" dirty="0" smtClean="0">
                <a:solidFill>
                  <a:schemeClr val="tx1"/>
                </a:solidFill>
                <a:effectLst/>
                <a:latin typeface="Arial" charset="0"/>
                <a:ea typeface="ＭＳ Ｐゴシック" pitchFamily="127" charset="-128"/>
                <a:cs typeface="ＭＳ Ｐゴシック" pitchFamily="127" charset="-128"/>
              </a:rPr>
              <a:t>, gauges, meters, stoplights, geographic maps, etc. These help to highlight, at a glance, the data and exceptions that require action. A picture tells a thousand words, and through the use of many graphical widgets, a dashboard can convey a wealth of information to decision makers in a short time.</a:t>
            </a:r>
          </a:p>
          <a:p>
            <a:endParaRPr lang="en-US" dirty="0"/>
          </a:p>
        </p:txBody>
      </p:sp>
      <p:sp>
        <p:nvSpPr>
          <p:cNvPr id="4" name="Slide Number Placeholder 3"/>
          <p:cNvSpPr>
            <a:spLocks noGrp="1"/>
          </p:cNvSpPr>
          <p:nvPr>
            <p:ph type="sldNum" sz="quarter" idx="10"/>
          </p:nvPr>
        </p:nvSpPr>
        <p:spPr/>
        <p:txBody>
          <a:bodyPr/>
          <a:lstStyle/>
          <a:p>
            <a:pPr>
              <a:defRPr/>
            </a:pPr>
            <a:fld id="{85A6B014-A7D7-4955-A04E-76201873E50A}" type="slidenum">
              <a:rPr lang="en-US" smtClean="0"/>
              <a:pPr>
                <a:defRPr/>
              </a:pPr>
              <a:t>2</a:t>
            </a:fld>
            <a:endParaRPr lang="en-US"/>
          </a:p>
        </p:txBody>
      </p:sp>
    </p:spTree>
    <p:extLst>
      <p:ext uri="{BB962C8B-B14F-4D97-AF65-F5344CB8AC3E}">
        <p14:creationId xmlns:p14="http://schemas.microsoft.com/office/powerpoint/2010/main" val="275998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3</a:t>
            </a:fld>
            <a:endParaRPr lang="en-US"/>
          </a:p>
        </p:txBody>
      </p:sp>
    </p:spTree>
    <p:extLst>
      <p:ext uri="{BB962C8B-B14F-4D97-AF65-F5344CB8AC3E}">
        <p14:creationId xmlns:p14="http://schemas.microsoft.com/office/powerpoint/2010/main" val="428806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4</a:t>
            </a:fld>
            <a:endParaRPr lang="en-US"/>
          </a:p>
        </p:txBody>
      </p:sp>
    </p:spTree>
    <p:extLst>
      <p:ext uri="{BB962C8B-B14F-4D97-AF65-F5344CB8AC3E}">
        <p14:creationId xmlns:p14="http://schemas.microsoft.com/office/powerpoint/2010/main" val="370663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From: </a:t>
            </a:r>
            <a:r>
              <a:rPr lang="en-US" dirty="0" smtClean="0">
                <a:hlinkClick r:id="rId3"/>
              </a:rPr>
              <a:t>A Guide to Creating Dashboards People love to use, translating Delicious Data into a Beautiful Design</a:t>
            </a:r>
            <a:r>
              <a:rPr lang="en-US" dirty="0" smtClean="0"/>
              <a:t> Version 2.0. May 2015 </a:t>
            </a:r>
            <a:endParaRPr lang="en-US" b="0"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solidFill>
                  <a:srgbClr val="000000"/>
                </a:solidFill>
              </a:rPr>
              <a:pPr>
                <a:defRPr/>
              </a:pPr>
              <a:t>5</a:t>
            </a:fld>
            <a:endParaRPr lang="en-US">
              <a:solidFill>
                <a:srgbClr val="000000"/>
              </a:solidFill>
            </a:endParaRPr>
          </a:p>
        </p:txBody>
      </p:sp>
    </p:spTree>
    <p:extLst>
      <p:ext uri="{BB962C8B-B14F-4D97-AF65-F5344CB8AC3E}">
        <p14:creationId xmlns:p14="http://schemas.microsoft.com/office/powerpoint/2010/main" val="304502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EA9E0E6-1D61-46AF-9047-4C3814256F33}" type="slidenum">
              <a:rPr lang="en-US" smtClean="0"/>
              <a:pPr/>
              <a:t>6</a:t>
            </a:fld>
            <a:endParaRPr lang="en-US" dirty="0"/>
          </a:p>
        </p:txBody>
      </p:sp>
    </p:spTree>
    <p:extLst>
      <p:ext uri="{BB962C8B-B14F-4D97-AF65-F5344CB8AC3E}">
        <p14:creationId xmlns:p14="http://schemas.microsoft.com/office/powerpoint/2010/main" val="278139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24026EBF-42FD-46CD-A5D8-ECD550162CAA}" type="slidenum">
              <a:rPr lang="en-US" smtClean="0">
                <a:latin typeface="Arial" pitchFamily="34" charset="0"/>
                <a:ea typeface="ＭＳ Ｐゴシック" pitchFamily="1" charset="-128"/>
              </a:rPr>
              <a:pPr/>
              <a:t>7</a:t>
            </a:fld>
            <a:endParaRPr lang="en-US" smtClean="0">
              <a:latin typeface="Arial" pitchFamily="34" charset="0"/>
              <a:ea typeface="ＭＳ Ｐゴシック" pitchFamily="1" charset="-128"/>
            </a:endParaRPr>
          </a:p>
        </p:txBody>
      </p:sp>
      <p:sp>
        <p:nvSpPr>
          <p:cNvPr id="27651" name="Rectangle 2"/>
          <p:cNvSpPr>
            <a:spLocks noGrp="1" noRot="1" noChangeAspect="1" noChangeArrowheads="1" noTextEdit="1"/>
          </p:cNvSpPr>
          <p:nvPr>
            <p:ph type="sldImg"/>
          </p:nvPr>
        </p:nvSpPr>
        <p:spPr>
          <a:xfrm>
            <a:off x="2022475" y="547688"/>
            <a:ext cx="4370388" cy="3278187"/>
          </a:xfrm>
          <a:ln/>
        </p:spPr>
      </p:sp>
      <p:sp>
        <p:nvSpPr>
          <p:cNvPr id="27652" name="Rectangle 3"/>
          <p:cNvSpPr>
            <a:spLocks noGrp="1" noChangeArrowheads="1"/>
          </p:cNvSpPr>
          <p:nvPr>
            <p:ph type="body" idx="1"/>
          </p:nvPr>
        </p:nvSpPr>
        <p:spPr>
          <a:xfrm>
            <a:off x="309049" y="4004260"/>
            <a:ext cx="6546029" cy="4774432"/>
          </a:xfrm>
          <a:noFill/>
          <a:ln/>
        </p:spPr>
        <p:txBody>
          <a:bodyPr/>
          <a:lstStyle/>
          <a:p>
            <a:pPr eaLnBrk="1" hangingPunct="1"/>
            <a:r>
              <a:rPr lang="en-US" dirty="0" smtClean="0">
                <a:latin typeface="Arial" pitchFamily="34" charset="0"/>
              </a:rPr>
              <a:t>The most basic business monitoring tool today are the scorecards and dashboards – typically generated for managers and executives who need an overall view of business performance.  </a:t>
            </a:r>
          </a:p>
          <a:p>
            <a:pPr eaLnBrk="1" hangingPunct="1"/>
            <a:endParaRPr lang="en-US" dirty="0" smtClean="0">
              <a:latin typeface="Arial" pitchFamily="34" charset="0"/>
            </a:endParaRPr>
          </a:p>
          <a:p>
            <a:pPr eaLnBrk="1" hangingPunct="1"/>
            <a:r>
              <a:rPr lang="en-US" b="1" dirty="0" smtClean="0">
                <a:latin typeface="Arial" pitchFamily="34" charset="0"/>
              </a:rPr>
              <a:t>Dashboards:  </a:t>
            </a:r>
            <a:r>
              <a:rPr lang="en-US" dirty="0" smtClean="0">
                <a:latin typeface="Arial" pitchFamily="34" charset="0"/>
              </a:rPr>
              <a:t>Dashboard</a:t>
            </a:r>
            <a:r>
              <a:rPr lang="en-US" baseline="0" dirty="0" smtClean="0">
                <a:latin typeface="Arial" pitchFamily="34" charset="0"/>
              </a:rPr>
              <a:t>s allow users to consume a large amount of information at a glance.  </a:t>
            </a:r>
            <a:r>
              <a:rPr lang="en-US" dirty="0" smtClean="0">
                <a:latin typeface="Arial" pitchFamily="34" charset="0"/>
              </a:rPr>
              <a:t>Dashboards contain rich visual elements like the gauges and dials along with graphs and tables.</a:t>
            </a:r>
            <a:r>
              <a:rPr lang="en-US" baseline="0" dirty="0" smtClean="0">
                <a:latin typeface="Arial" pitchFamily="34" charset="0"/>
              </a:rPr>
              <a:t>  D</a:t>
            </a:r>
            <a:r>
              <a:rPr lang="en-US" dirty="0" smtClean="0">
                <a:latin typeface="Arial" pitchFamily="34" charset="0"/>
              </a:rPr>
              <a:t>ashboards provide</a:t>
            </a:r>
            <a:r>
              <a:rPr lang="en-US" baseline="0" dirty="0" smtClean="0">
                <a:latin typeface="Arial" pitchFamily="34" charset="0"/>
              </a:rPr>
              <a:t> </a:t>
            </a:r>
            <a:r>
              <a:rPr lang="en-US" dirty="0" smtClean="0">
                <a:latin typeface="Arial" pitchFamily="34" charset="0"/>
              </a:rPr>
              <a:t>an integrated view of business performance by consolidating the data from across the enterprise</a:t>
            </a:r>
          </a:p>
          <a:p>
            <a:pPr eaLnBrk="1" hangingPunct="1"/>
            <a:endParaRPr lang="en-US" dirty="0" smtClean="0">
              <a:latin typeface="Arial" pitchFamily="34" charset="0"/>
            </a:endParaRPr>
          </a:p>
          <a:p>
            <a:r>
              <a:rPr lang="en-US" sz="1200" kern="1200" dirty="0" smtClean="0">
                <a:solidFill>
                  <a:schemeClr val="tx1"/>
                </a:solidFill>
                <a:effectLst/>
                <a:latin typeface="Arial" charset="0"/>
                <a:ea typeface="+mn-ea"/>
                <a:cs typeface="+mn-cs"/>
              </a:rPr>
              <a:t>The three layers of information found in most dashboards are:</a:t>
            </a:r>
          </a:p>
          <a:p>
            <a:r>
              <a:rPr lang="en-US" sz="1200" kern="1200" dirty="0" smtClean="0">
                <a:solidFill>
                  <a:schemeClr val="tx1"/>
                </a:solidFill>
                <a:effectLst/>
                <a:latin typeface="Arial" charset="0"/>
                <a:ea typeface="+mn-ea"/>
                <a:cs typeface="+mn-cs"/>
              </a:rPr>
              <a:t> </a:t>
            </a:r>
          </a:p>
          <a:p>
            <a:pPr lvl="0"/>
            <a:r>
              <a:rPr lang="en-US" sz="1200" b="1" kern="1200" dirty="0" smtClean="0">
                <a:solidFill>
                  <a:schemeClr val="tx1"/>
                </a:solidFill>
                <a:effectLst/>
                <a:latin typeface="Arial" charset="0"/>
                <a:ea typeface="+mn-ea"/>
                <a:cs typeface="+mn-cs"/>
              </a:rPr>
              <a:t>Monitoring. </a:t>
            </a:r>
            <a:r>
              <a:rPr lang="en-US" sz="1200" kern="1200" dirty="0" smtClean="0">
                <a:solidFill>
                  <a:schemeClr val="tx1"/>
                </a:solidFill>
                <a:effectLst/>
                <a:latin typeface="Arial" charset="0"/>
                <a:ea typeface="+mn-ea"/>
                <a:cs typeface="+mn-cs"/>
              </a:rPr>
              <a:t>Graphical, abstracted data to monitor key performance metrics.</a:t>
            </a:r>
          </a:p>
          <a:p>
            <a:pPr lvl="0"/>
            <a:r>
              <a:rPr lang="en-US" sz="1200" b="1" kern="1200" dirty="0" smtClean="0">
                <a:solidFill>
                  <a:schemeClr val="tx1"/>
                </a:solidFill>
                <a:effectLst/>
                <a:latin typeface="Arial" charset="0"/>
                <a:ea typeface="+mn-ea"/>
                <a:cs typeface="+mn-cs"/>
              </a:rPr>
              <a:t>Analysis. </a:t>
            </a:r>
            <a:r>
              <a:rPr lang="en-US" sz="1200" kern="1200" dirty="0" smtClean="0">
                <a:solidFill>
                  <a:schemeClr val="tx1"/>
                </a:solidFill>
                <a:effectLst/>
                <a:latin typeface="Arial" charset="0"/>
                <a:ea typeface="+mn-ea"/>
                <a:cs typeface="+mn-cs"/>
              </a:rPr>
              <a:t>Summarized dimensional data to analyze the root cause of problems.</a:t>
            </a:r>
          </a:p>
          <a:p>
            <a:pPr lvl="0"/>
            <a:r>
              <a:rPr lang="en-US" sz="1200" b="1" kern="1200" dirty="0" smtClean="0">
                <a:solidFill>
                  <a:schemeClr val="tx1"/>
                </a:solidFill>
                <a:effectLst/>
                <a:latin typeface="Arial" charset="0"/>
                <a:ea typeface="+mn-ea"/>
                <a:cs typeface="+mn-cs"/>
              </a:rPr>
              <a:t>Management. </a:t>
            </a:r>
            <a:r>
              <a:rPr lang="en-US" sz="1200" kern="1200" dirty="0" smtClean="0">
                <a:solidFill>
                  <a:schemeClr val="tx1"/>
                </a:solidFill>
                <a:effectLst/>
                <a:latin typeface="Arial" charset="0"/>
                <a:ea typeface="+mn-ea"/>
                <a:cs typeface="+mn-cs"/>
              </a:rPr>
              <a:t>Detailed operational data that identify what actions to take to resolve a problem.</a:t>
            </a:r>
          </a:p>
          <a:p>
            <a:pPr eaLnBrk="1" hangingPunct="1"/>
            <a:endParaRPr lang="en-US" dirty="0" smtClean="0">
              <a:latin typeface="Arial" pitchFamily="34" charset="0"/>
            </a:endParaRPr>
          </a:p>
          <a:p>
            <a:pPr eaLnBrk="1" hangingPunct="1"/>
            <a:r>
              <a:rPr lang="en-US" b="1" dirty="0" smtClean="0">
                <a:latin typeface="Arial" pitchFamily="34" charset="0"/>
              </a:rPr>
              <a:t>Scorecards:  </a:t>
            </a:r>
            <a:r>
              <a:rPr lang="en-US" dirty="0" smtClean="0">
                <a:latin typeface="Arial" pitchFamily="34" charset="0"/>
              </a:rPr>
              <a:t>Scorecards often</a:t>
            </a:r>
            <a:r>
              <a:rPr lang="en-US" baseline="0" dirty="0" smtClean="0">
                <a:latin typeface="Arial" pitchFamily="34" charset="0"/>
              </a:rPr>
              <a:t> </a:t>
            </a:r>
            <a:r>
              <a:rPr lang="en-US" dirty="0" smtClean="0">
                <a:latin typeface="Arial" pitchFamily="34" charset="0"/>
              </a:rPr>
              <a:t>adhere to any of the major scorecard methodologies, like Balanced Scorecards, Activity Based Costing, 6 Sigma, or others.</a:t>
            </a:r>
          </a:p>
          <a:p>
            <a:pPr eaLnBrk="1" hangingPunct="1"/>
            <a:endParaRPr lang="en-US" dirty="0" smtClean="0">
              <a:latin typeface="Arial" pitchFamily="34" charset="0"/>
            </a:endParaRPr>
          </a:p>
          <a:p>
            <a:pPr eaLnBrk="1" hangingPunct="1"/>
            <a:r>
              <a:rPr lang="en-US" b="1" dirty="0" smtClean="0">
                <a:latin typeface="Arial" pitchFamily="34" charset="0"/>
              </a:rPr>
              <a:t>Managed Metric Reports:  </a:t>
            </a:r>
            <a:r>
              <a:rPr lang="en-US" dirty="0" smtClean="0">
                <a:latin typeface="Arial" pitchFamily="34" charset="0"/>
              </a:rPr>
              <a:t>MicroStrategy customers are also now beginning to distribute specialized reports call “managed metrics” reports.  They are like dashboards, but with greater emphasis on comprehensive lists of metrics that let diverse people monitor the metrics that matter to there own contribution to the organizational goals.</a:t>
            </a:r>
          </a:p>
        </p:txBody>
      </p:sp>
    </p:spTree>
    <p:extLst>
      <p:ext uri="{BB962C8B-B14F-4D97-AF65-F5344CB8AC3E}">
        <p14:creationId xmlns:p14="http://schemas.microsoft.com/office/powerpoint/2010/main" val="331385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charset="0"/>
                <a:ea typeface="+mn-ea"/>
                <a:cs typeface="+mn-cs"/>
              </a:rPr>
              <a:t>From: </a:t>
            </a:r>
            <a:r>
              <a:rPr lang="en-US" b="1" dirty="0" smtClean="0"/>
              <a:t>How to Create Compelling Business Dashboards - Complete Guide- </a:t>
            </a:r>
            <a:r>
              <a:rPr lang="en-US" sz="1200" b="1" i="0" u="none" strike="noStrike" kern="1200" baseline="0" dirty="0" smtClean="0">
                <a:solidFill>
                  <a:schemeClr val="tx1"/>
                </a:solidFill>
                <a:latin typeface="Arial" charset="0"/>
                <a:ea typeface="ＭＳ Ｐゴシック" pitchFamily="127" charset="-128"/>
                <a:cs typeface="ＭＳ Ｐゴシック" pitchFamily="127" charset="-128"/>
              </a:rPr>
              <a:t>See references</a:t>
            </a:r>
            <a:endParaRPr lang="en-US" b="1" dirty="0" smtClean="0"/>
          </a:p>
          <a:p>
            <a:endParaRPr lang="en-US" sz="1200" b="0" i="0" u="none" strike="noStrike"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8</a:t>
            </a:fld>
            <a:endParaRPr lang="en-US"/>
          </a:p>
        </p:txBody>
      </p:sp>
    </p:spTree>
    <p:extLst>
      <p:ext uri="{BB962C8B-B14F-4D97-AF65-F5344CB8AC3E}">
        <p14:creationId xmlns:p14="http://schemas.microsoft.com/office/powerpoint/2010/main" val="1750732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2530" name="Picture 14"/>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9050" y="0"/>
            <a:ext cx="9182100" cy="6858000"/>
          </a:xfrm>
          <a:prstGeom prst="rect">
            <a:avLst/>
          </a:prstGeom>
          <a:noFill/>
          <a:ln w="9525">
            <a:noFill/>
            <a:miter lim="800000"/>
            <a:headEnd/>
            <a:tailEnd/>
          </a:ln>
        </p:spPr>
      </p:pic>
      <p:sp>
        <p:nvSpPr>
          <p:cNvPr id="22533" name="Rectangle 1029"/>
          <p:cNvSpPr>
            <a:spLocks noGrp="1" noChangeArrowheads="1"/>
          </p:cNvSpPr>
          <p:nvPr userDrawn="1"/>
        </p:nvSpPr>
        <p:spPr bwMode="auto">
          <a:xfrm>
            <a:off x="990600" y="1981200"/>
            <a:ext cx="7391400" cy="1143000"/>
          </a:xfrm>
          <a:prstGeom prst="rect">
            <a:avLst/>
          </a:prstGeom>
          <a:noFill/>
          <a:ln w="9525">
            <a:noFill/>
            <a:miter lim="800000"/>
            <a:headEnd/>
            <a:tailEnd/>
          </a:ln>
        </p:spPr>
        <p:txBody>
          <a:bodyPr wrap="none" lIns="0" tIns="0" rIns="0" bIns="0">
            <a:prstTxWarp prst="textNoShape">
              <a:avLst/>
            </a:prstTxWarp>
          </a:bodyPr>
          <a:lstStyle/>
          <a:p>
            <a:pPr eaLnBrk="0" hangingPunct="0"/>
            <a:r>
              <a:rPr lang="en-US" sz="3200">
                <a:solidFill>
                  <a:schemeClr val="bg1"/>
                </a:solidFill>
              </a:rPr>
              <a:t>Click to edit Master title style</a:t>
            </a:r>
          </a:p>
        </p:txBody>
      </p:sp>
      <p:sp>
        <p:nvSpPr>
          <p:cNvPr id="22534" name="Rectangle 1030"/>
          <p:cNvSpPr>
            <a:spLocks noGrp="1" noChangeArrowheads="1"/>
          </p:cNvSpPr>
          <p:nvPr userDrawn="1"/>
        </p:nvSpPr>
        <p:spPr bwMode="auto">
          <a:xfrm>
            <a:off x="990600" y="3200400"/>
            <a:ext cx="7391400" cy="914400"/>
          </a:xfrm>
          <a:prstGeom prst="rect">
            <a:avLst/>
          </a:prstGeom>
          <a:noFill/>
          <a:ln w="9525">
            <a:noFill/>
            <a:miter lim="800000"/>
            <a:headEnd/>
            <a:tailEnd/>
          </a:ln>
        </p:spPr>
        <p:txBody>
          <a:bodyPr lIns="0" tIns="0" rIns="0" bIns="0">
            <a:prstTxWarp prst="textNoShape">
              <a:avLst/>
            </a:prstTxWarp>
          </a:bodyPr>
          <a:lstStyle/>
          <a:p>
            <a:pPr eaLnBrk="0" hangingPunct="0"/>
            <a:r>
              <a:rPr lang="en-US">
                <a:solidFill>
                  <a:schemeClr val="bg1"/>
                </a:solidFill>
              </a:rPr>
              <a:t>Click to edit Master subtitle style</a:t>
            </a:r>
          </a:p>
        </p:txBody>
      </p:sp>
      <p:sp>
        <p:nvSpPr>
          <p:cNvPr id="5" name="Rectangle 4"/>
          <p:cNvSpPr/>
          <p:nvPr userDrawn="1"/>
        </p:nvSpPr>
        <p:spPr bwMode="auto">
          <a:xfrm>
            <a:off x="0" y="5517232"/>
            <a:ext cx="9144000" cy="134076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pic>
        <p:nvPicPr>
          <p:cNvPr id="6" name="Picture 5" descr="BUSlogo_horiz_rgb_rv_tp.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5535" y="404664"/>
            <a:ext cx="2736305" cy="526945"/>
          </a:xfrm>
          <a:prstGeom prst="rect">
            <a:avLst/>
          </a:prstGeom>
        </p:spPr>
      </p:pic>
      <p:sp>
        <p:nvSpPr>
          <p:cNvPr id="7" name="TextBox 6"/>
          <p:cNvSpPr txBox="1"/>
          <p:nvPr userDrawn="1"/>
        </p:nvSpPr>
        <p:spPr>
          <a:xfrm>
            <a:off x="4644008" y="456927"/>
            <a:ext cx="4248472" cy="369332"/>
          </a:xfrm>
          <a:prstGeom prst="rect">
            <a:avLst/>
          </a:prstGeom>
          <a:noFill/>
        </p:spPr>
        <p:txBody>
          <a:bodyPr wrap="square" rtlCol="0">
            <a:spAutoFit/>
          </a:bodyPr>
          <a:lstStyle/>
          <a:p>
            <a:pPr algn="r"/>
            <a:r>
              <a:rPr lang="en-US" sz="1800" dirty="0" smtClean="0">
                <a:solidFill>
                  <a:schemeClr val="bg1"/>
                </a:solidFill>
              </a:rPr>
              <a:t>Information Systems</a:t>
            </a:r>
            <a:r>
              <a:rPr lang="en-US" sz="1800" baseline="0" dirty="0" smtClean="0">
                <a:solidFill>
                  <a:schemeClr val="bg1"/>
                </a:solidFill>
              </a:rPr>
              <a:t> Program</a:t>
            </a:r>
            <a:endParaRPr lang="en-US" sz="1800" dirty="0">
              <a:solidFill>
                <a:schemeClr val="bg1"/>
              </a:solidFill>
            </a:endParaRPr>
          </a:p>
        </p:txBody>
      </p:sp>
      <p:pic>
        <p:nvPicPr>
          <p:cNvPr id="2" name="Picture 1" descr="iStock_000018487654Medium.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419872" y="4950164"/>
            <a:ext cx="2555775" cy="191683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04800"/>
            <a:ext cx="20955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1341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93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4"/>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9050" y="0"/>
            <a:ext cx="9182100" cy="6858000"/>
          </a:xfrm>
          <a:prstGeom prst="rect">
            <a:avLst/>
          </a:prstGeom>
          <a:noFill/>
          <a:ln w="9525">
            <a:noFill/>
            <a:miter lim="800000"/>
            <a:headEnd/>
            <a:tailEnd/>
          </a:ln>
        </p:spPr>
      </p:pic>
      <p:sp>
        <p:nvSpPr>
          <p:cNvPr id="6" name="Rectangle 5"/>
          <p:cNvSpPr/>
          <p:nvPr userDrawn="1"/>
        </p:nvSpPr>
        <p:spPr bwMode="auto">
          <a:xfrm>
            <a:off x="0" y="5517232"/>
            <a:ext cx="9144000" cy="134076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sp>
        <p:nvSpPr>
          <p:cNvPr id="5123" name="Rectangle 3"/>
          <p:cNvSpPr>
            <a:spLocks noGrp="1" noChangeArrowheads="1"/>
          </p:cNvSpPr>
          <p:nvPr>
            <p:ph type="ctrTitle"/>
          </p:nvPr>
        </p:nvSpPr>
        <p:spPr>
          <a:xfrm>
            <a:off x="990600" y="1981200"/>
            <a:ext cx="7391400" cy="1143000"/>
          </a:xfrm>
        </p:spPr>
        <p:txBody>
          <a:bodyPr wrap="none" lIns="0" tIns="0" rIns="0" bIns="0"/>
          <a:lstStyle>
            <a:lvl1pPr>
              <a:defRPr>
                <a:solidFill>
                  <a:schemeClr val="bg1"/>
                </a:solidFill>
              </a:defRPr>
            </a:lvl1pPr>
          </a:lstStyle>
          <a:p>
            <a:r>
              <a:rPr lang="en-US" smtClean="0"/>
              <a:t>Click to edit Master title style</a:t>
            </a:r>
            <a:endParaRPr lang="en-US"/>
          </a:p>
        </p:txBody>
      </p:sp>
      <p:sp>
        <p:nvSpPr>
          <p:cNvPr id="5124" name="Rectangle 4"/>
          <p:cNvSpPr>
            <a:spLocks noGrp="1" noChangeArrowheads="1"/>
          </p:cNvSpPr>
          <p:nvPr>
            <p:ph type="subTitle" idx="1"/>
          </p:nvPr>
        </p:nvSpPr>
        <p:spPr>
          <a:xfrm>
            <a:off x="990600" y="3200400"/>
            <a:ext cx="7391400" cy="914400"/>
          </a:xfrm>
        </p:spPr>
        <p:txBody>
          <a:bodyPr lIns="0" tIns="0" rIns="0" bIns="0"/>
          <a:lstStyle>
            <a:lvl1pPr marL="0" indent="0">
              <a:buFontTx/>
              <a:buNone/>
              <a:defRPr>
                <a:solidFill>
                  <a:schemeClr val="bg1"/>
                </a:solidFill>
              </a:defRPr>
            </a:lvl1pPr>
          </a:lstStyle>
          <a:p>
            <a:r>
              <a:rPr lang="en-US" smtClean="0"/>
              <a:t>Click to edit Master subtitle style</a:t>
            </a:r>
            <a:endParaRPr lang="en-US"/>
          </a:p>
        </p:txBody>
      </p:sp>
      <p:pic>
        <p:nvPicPr>
          <p:cNvPr id="9" name="Picture 8" descr="iStock_000018487654Medium.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19872" y="4950164"/>
            <a:ext cx="2555775" cy="1916832"/>
          </a:xfrm>
          <a:prstGeom prst="rect">
            <a:avLst/>
          </a:prstGeom>
          <a:ln>
            <a:noFill/>
          </a:ln>
          <a:effectLst>
            <a:outerShdw blurRad="292100" dist="139700" dir="2700000" algn="tl" rotWithShape="0">
              <a:srgbClr val="333333">
                <a:alpha val="65000"/>
              </a:srgbClr>
            </a:outerShdw>
          </a:effectLst>
        </p:spPr>
      </p:pic>
      <p:pic>
        <p:nvPicPr>
          <p:cNvPr id="10" name="Picture 9" descr="BUSlogo_horiz_rgb_rv_tp.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95535" y="404664"/>
            <a:ext cx="2736305" cy="526945"/>
          </a:xfrm>
          <a:prstGeom prst="rect">
            <a:avLst/>
          </a:prstGeom>
        </p:spPr>
      </p:pic>
      <p:sp>
        <p:nvSpPr>
          <p:cNvPr id="11" name="TextBox 10"/>
          <p:cNvSpPr txBox="1"/>
          <p:nvPr userDrawn="1"/>
        </p:nvSpPr>
        <p:spPr>
          <a:xfrm>
            <a:off x="4644008" y="456927"/>
            <a:ext cx="4248472" cy="369332"/>
          </a:xfrm>
          <a:prstGeom prst="rect">
            <a:avLst/>
          </a:prstGeom>
          <a:noFill/>
        </p:spPr>
        <p:txBody>
          <a:bodyPr wrap="square" rtlCol="0">
            <a:spAutoFit/>
          </a:bodyPr>
          <a:lstStyle/>
          <a:p>
            <a:pPr algn="r"/>
            <a:r>
              <a:rPr lang="en-US" sz="1800" dirty="0" smtClean="0">
                <a:solidFill>
                  <a:schemeClr val="bg1"/>
                </a:solidFill>
              </a:rPr>
              <a:t>Information Systems</a:t>
            </a:r>
            <a:r>
              <a:rPr lang="en-US" sz="1800" baseline="0" dirty="0" smtClean="0">
                <a:solidFill>
                  <a:schemeClr val="bg1"/>
                </a:solidFill>
              </a:rPr>
              <a:t> Program</a:t>
            </a:r>
            <a:endParaRPr lang="en-US" sz="18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0668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304800"/>
            <a:ext cx="8382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endParaRPr lang="en-US" dirty="0"/>
          </a:p>
        </p:txBody>
      </p:sp>
      <p:sp>
        <p:nvSpPr>
          <p:cNvPr id="1028" name="Rectangle 3"/>
          <p:cNvSpPr>
            <a:spLocks noGrp="1" noChangeArrowheads="1"/>
          </p:cNvSpPr>
          <p:nvPr>
            <p:ph type="body" idx="1"/>
          </p:nvPr>
        </p:nvSpPr>
        <p:spPr bwMode="auto">
          <a:xfrm>
            <a:off x="304800" y="10668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Text Box 6"/>
          <p:cNvSpPr txBox="1">
            <a:spLocks noChangeArrowheads="1"/>
          </p:cNvSpPr>
          <p:nvPr userDrawn="1"/>
        </p:nvSpPr>
        <p:spPr bwMode="auto">
          <a:xfrm>
            <a:off x="8229600" y="5638800"/>
            <a:ext cx="762000" cy="244475"/>
          </a:xfrm>
          <a:prstGeom prst="rect">
            <a:avLst/>
          </a:prstGeom>
          <a:noFill/>
          <a:ln w="9525">
            <a:noFill/>
            <a:miter lim="800000"/>
            <a:headEnd/>
            <a:tailEnd/>
          </a:ln>
        </p:spPr>
        <p:txBody>
          <a:bodyPr>
            <a:prstTxWarp prst="textNoShape">
              <a:avLst/>
            </a:prstTxWarp>
            <a:spAutoFit/>
          </a:bodyPr>
          <a:lstStyle/>
          <a:p>
            <a:pPr algn="r">
              <a:spcBef>
                <a:spcPct val="50000"/>
              </a:spcBef>
              <a:defRPr/>
            </a:pPr>
            <a:fld id="{117B36CB-1292-458C-8EF4-B67298433F27}" type="slidenum">
              <a:rPr lang="en-US" sz="1000" b="1">
                <a:solidFill>
                  <a:schemeClr val="bg2"/>
                </a:solidFill>
                <a:ea typeface="+mn-ea"/>
                <a:cs typeface="+mn-cs"/>
              </a:rPr>
              <a:pPr algn="r">
                <a:spcBef>
                  <a:spcPct val="50000"/>
                </a:spcBef>
                <a:defRPr/>
              </a:pPr>
              <a:t>‹#›</a:t>
            </a:fld>
            <a:endParaRPr lang="en-US" b="1">
              <a:solidFill>
                <a:schemeClr val="bg2"/>
              </a:solidFill>
              <a:ea typeface="+mn-ea"/>
              <a:cs typeface="+mn-cs"/>
            </a:endParaRPr>
          </a:p>
        </p:txBody>
      </p:sp>
      <p:sp>
        <p:nvSpPr>
          <p:cNvPr id="2" name="Rectangle 1"/>
          <p:cNvSpPr/>
          <p:nvPr userDrawn="1"/>
        </p:nvSpPr>
        <p:spPr bwMode="auto">
          <a:xfrm>
            <a:off x="0" y="6237312"/>
            <a:ext cx="9144000" cy="62068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sp>
        <p:nvSpPr>
          <p:cNvPr id="3" name="Rectangle 2"/>
          <p:cNvSpPr/>
          <p:nvPr userDrawn="1"/>
        </p:nvSpPr>
        <p:spPr bwMode="auto">
          <a:xfrm>
            <a:off x="0" y="0"/>
            <a:ext cx="9144000" cy="188640"/>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latinLnBrk="0" hangingPunct="0">
              <a:lnSpc>
                <a:spcPct val="100000"/>
              </a:lnSpc>
              <a:buClrTx/>
              <a:buSzTx/>
              <a:buFontTx/>
              <a:buNone/>
              <a:tabLst/>
            </a:pPr>
            <a:endParaRPr kumimoji="0" lang="en-US" b="0" i="0" u="none" strike="noStrike" cap="none" normalizeH="0" baseline="0">
              <a:ln>
                <a:noFill/>
              </a:ln>
              <a:effectLst/>
            </a:endParaRPr>
          </a:p>
        </p:txBody>
      </p:sp>
      <p:pic>
        <p:nvPicPr>
          <p:cNvPr id="4" name="Picture 3" descr="BUSlogo_horiz_rgb_rv_tp.png"/>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323528" y="6309320"/>
            <a:ext cx="2088232" cy="402142"/>
          </a:xfrm>
          <a:prstGeom prst="rect">
            <a:avLst/>
          </a:prstGeom>
        </p:spPr>
      </p:pic>
      <p:sp>
        <p:nvSpPr>
          <p:cNvPr id="5" name="TextBox 4"/>
          <p:cNvSpPr txBox="1"/>
          <p:nvPr userDrawn="1"/>
        </p:nvSpPr>
        <p:spPr>
          <a:xfrm>
            <a:off x="5076056" y="6361583"/>
            <a:ext cx="3744416" cy="307777"/>
          </a:xfrm>
          <a:prstGeom prst="rect">
            <a:avLst/>
          </a:prstGeom>
          <a:noFill/>
        </p:spPr>
        <p:txBody>
          <a:bodyPr wrap="square" rtlCol="0">
            <a:spAutoFit/>
          </a:bodyPr>
          <a:lstStyle/>
          <a:p>
            <a:pPr algn="r"/>
            <a:r>
              <a:rPr lang="en-US" sz="1400" dirty="0" smtClean="0">
                <a:solidFill>
                  <a:schemeClr val="bg1"/>
                </a:solidFill>
              </a:rPr>
              <a:t>Information Systems</a:t>
            </a:r>
            <a:r>
              <a:rPr lang="en-US" sz="1400" baseline="0" dirty="0" smtClean="0">
                <a:solidFill>
                  <a:schemeClr val="bg1"/>
                </a:solidFill>
              </a:rPr>
              <a:t> Program</a:t>
            </a:r>
            <a:endParaRPr lang="en-US" sz="1400" dirty="0">
              <a:solidFill>
                <a:schemeClr val="bg1"/>
              </a:solidFill>
            </a:endParaRPr>
          </a:p>
        </p:txBody>
      </p:sp>
      <p:pic>
        <p:nvPicPr>
          <p:cNvPr id="10" name="Picture 9" descr="iStock_000018487654Medium.jpg"/>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3923928" y="5940456"/>
            <a:ext cx="1223621" cy="917716"/>
          </a:xfrm>
          <a:prstGeom prst="rect">
            <a:avLst/>
          </a:prstGeom>
          <a:ln>
            <a:noFill/>
          </a:ln>
          <a:effectLst>
            <a:outerShdw blurRad="292100" dist="139700" dir="2700000" algn="tl" rotWithShape="0">
              <a:srgbClr val="333333">
                <a:alpha val="65000"/>
              </a:srgbClr>
            </a:outerShdw>
          </a:effectLst>
        </p:spPr>
      </p:pic>
    </p:spTree>
  </p:cSld>
  <p:clrMap bg1="lt1" tx1="dk1" bg2="lt2" tx2="dk2" accent1="accent1" accent2="accent2" accent3="accent3" accent4="accent4" accent5="accent5" accent6="accent6" hlink="hlink" folHlink="folHlink"/>
  <p:sldLayoutIdLst>
    <p:sldLayoutId id="2147483650"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62" r:id="rId13"/>
  </p:sldLayoutIdLst>
  <p:txStyles>
    <p:titleStyle>
      <a:lvl1pPr algn="ctr" rtl="0" eaLnBrk="1" fontAlgn="base" hangingPunct="1">
        <a:spcBef>
          <a:spcPct val="0"/>
        </a:spcBef>
        <a:spcAft>
          <a:spcPct val="0"/>
        </a:spcAft>
        <a:defRPr sz="3200" b="0" i="0" u="none">
          <a:solidFill>
            <a:srgbClr val="000000"/>
          </a:solidFill>
          <a:latin typeface="+mj-lt"/>
          <a:ea typeface="+mj-ea"/>
          <a:cs typeface="+mj-cs"/>
        </a:defRPr>
      </a:lvl1pPr>
      <a:lvl2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2pPr>
      <a:lvl3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3pPr>
      <a:lvl4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4pPr>
      <a:lvl5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5pPr>
      <a:lvl6pPr marL="4572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6pPr>
      <a:lvl7pPr marL="9144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7pPr>
      <a:lvl8pPr marL="13716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8pPr>
      <a:lvl9pPr marL="18288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9pPr>
    </p:titleStyle>
    <p:bodyStyle>
      <a:lvl1pPr marL="342900" indent="-342900" algn="l" rtl="0" eaLnBrk="1" fontAlgn="base" hangingPunct="1">
        <a:spcBef>
          <a:spcPct val="20000"/>
        </a:spcBef>
        <a:spcAft>
          <a:spcPct val="0"/>
        </a:spcAft>
        <a:buChar char="•"/>
        <a:defRPr sz="24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b="0" i="0" u="none">
          <a:solidFill>
            <a:srgbClr val="000000"/>
          </a:solidFill>
          <a:latin typeface="+mn-lt"/>
          <a:ea typeface="+mn-ea"/>
        </a:defRPr>
      </a:lvl2pPr>
      <a:lvl3pPr marL="1143000" indent="-228600" algn="l" rtl="0" eaLnBrk="1" fontAlgn="base" hangingPunct="1">
        <a:spcBef>
          <a:spcPct val="20000"/>
        </a:spcBef>
        <a:spcAft>
          <a:spcPct val="0"/>
        </a:spcAft>
        <a:buChar char="•"/>
        <a:defRPr>
          <a:solidFill>
            <a:srgbClr val="000000"/>
          </a:solidFill>
          <a:latin typeface="+mn-lt"/>
          <a:ea typeface="+mn-ea"/>
        </a:defRPr>
      </a:lvl3pPr>
      <a:lvl4pPr marL="1600200" indent="-228600" algn="l" rtl="0" eaLnBrk="1" fontAlgn="base" hangingPunct="1">
        <a:spcBef>
          <a:spcPct val="20000"/>
        </a:spcBef>
        <a:spcAft>
          <a:spcPct val="0"/>
        </a:spcAft>
        <a:buChar char="–"/>
        <a:defRPr sz="1600">
          <a:solidFill>
            <a:srgbClr val="000000"/>
          </a:solidFill>
          <a:latin typeface="+mn-lt"/>
          <a:ea typeface="+mn-ea"/>
        </a:defRPr>
      </a:lvl4pPr>
      <a:lvl5pPr marL="2057400" indent="-228600" algn="l" rtl="0" eaLnBrk="1" fontAlgn="base" hangingPunct="1">
        <a:spcBef>
          <a:spcPct val="20000"/>
        </a:spcBef>
        <a:spcAft>
          <a:spcPct val="0"/>
        </a:spcAft>
        <a:buChar char="»"/>
        <a:defRPr sz="1600">
          <a:solidFill>
            <a:srgbClr val="000000"/>
          </a:solidFill>
          <a:latin typeface="+mn-lt"/>
          <a:ea typeface="+mn-ea"/>
        </a:defRPr>
      </a:lvl5pPr>
      <a:lvl6pPr marL="2514600" indent="-228600" algn="l" rtl="0" eaLnBrk="1" fontAlgn="base" hangingPunct="1">
        <a:spcBef>
          <a:spcPct val="20000"/>
        </a:spcBef>
        <a:spcAft>
          <a:spcPct val="0"/>
        </a:spcAft>
        <a:buChar char="»"/>
        <a:defRPr sz="1600">
          <a:solidFill>
            <a:schemeClr val="bg2"/>
          </a:solidFill>
          <a:latin typeface="+mn-lt"/>
          <a:ea typeface="+mn-ea"/>
        </a:defRPr>
      </a:lvl6pPr>
      <a:lvl7pPr marL="2971800" indent="-228600" algn="l" rtl="0" eaLnBrk="1" fontAlgn="base" hangingPunct="1">
        <a:spcBef>
          <a:spcPct val="20000"/>
        </a:spcBef>
        <a:spcAft>
          <a:spcPct val="0"/>
        </a:spcAft>
        <a:buChar char="»"/>
        <a:defRPr sz="1600">
          <a:solidFill>
            <a:schemeClr val="bg2"/>
          </a:solidFill>
          <a:latin typeface="+mn-lt"/>
          <a:ea typeface="+mn-ea"/>
        </a:defRPr>
      </a:lvl7pPr>
      <a:lvl8pPr marL="3429000" indent="-228600" algn="l" rtl="0" eaLnBrk="1" fontAlgn="base" hangingPunct="1">
        <a:spcBef>
          <a:spcPct val="20000"/>
        </a:spcBef>
        <a:spcAft>
          <a:spcPct val="0"/>
        </a:spcAft>
        <a:buChar char="»"/>
        <a:defRPr sz="1600">
          <a:solidFill>
            <a:schemeClr val="bg2"/>
          </a:solidFill>
          <a:latin typeface="+mn-lt"/>
          <a:ea typeface="+mn-ea"/>
        </a:defRPr>
      </a:lvl8pPr>
      <a:lvl9pPr marL="3886200" indent="-228600" algn="l" rtl="0" eaLnBrk="1" fontAlgn="base" hangingPunct="1">
        <a:spcBef>
          <a:spcPct val="20000"/>
        </a:spcBef>
        <a:spcAft>
          <a:spcPct val="0"/>
        </a:spcAft>
        <a:buChar char="»"/>
        <a:defRPr sz="1600">
          <a:solidFill>
            <a:schemeClr val="bg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cpoc.org/assets/Data/guide_to_dashboard_design1.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Mtkym6zaNnyb5M&amp;tbnid=6od_rDQ9VXX1YM:&amp;ved=0CAUQjRw&amp;url=http://vintageking.com/apple-thunderbolt-display&amp;ei=jotUUriHJqSO2AW01IHICA&amp;bvm=bv.53760139,d.b2I&amp;psig=AFQjCNHAguoVfearp1mz-j6rbR3a-JHCOw&amp;ust=1381358847790119"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http://www.cpoc.org/assets/Data/guide_to_dashboard_design1.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Mtkym6zaNnyb5M&amp;tbnid=6od_rDQ9VXX1YM:&amp;ved=0CAUQjRw&amp;url=http://vintageking.com/apple-thunderbolt-display&amp;ei=jotUUriHJqSO2AW01IHICA&amp;bvm=bv.53760139,d.b2I&amp;psig=AFQjCNHAguoVfearp1mz-j6rbR3a-JHCOw&amp;ust=13813588477901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tatic1.squarespace.com/static/52f42657e4b0b3416ff6b831/t/55b9117ae4b060a0d84fef15/1438191994754/Dashboards_People_Love_To_Use_Whitepaper_v2.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886691" y="1524000"/>
            <a:ext cx="7391400" cy="1143000"/>
          </a:xfrm>
        </p:spPr>
        <p:txBody>
          <a:bodyPr/>
          <a:lstStyle/>
          <a:p>
            <a:pPr algn="l"/>
            <a:r>
              <a:rPr lang="en-US" dirty="0"/>
              <a:t>Business Intelligence Concepts, </a:t>
            </a:r>
            <a:br>
              <a:rPr lang="en-US" dirty="0"/>
            </a:br>
            <a:r>
              <a:rPr lang="en-US" dirty="0"/>
              <a:t>Tools, and Applications </a:t>
            </a:r>
          </a:p>
        </p:txBody>
      </p:sp>
      <p:sp>
        <p:nvSpPr>
          <p:cNvPr id="14338" name="Rectangle 3"/>
          <p:cNvSpPr>
            <a:spLocks noGrp="1" noChangeArrowheads="1"/>
          </p:cNvSpPr>
          <p:nvPr>
            <p:ph type="subTitle" idx="1"/>
          </p:nvPr>
        </p:nvSpPr>
        <p:spPr>
          <a:xfrm>
            <a:off x="914400" y="2971800"/>
            <a:ext cx="7391400" cy="914400"/>
          </a:xfrm>
        </p:spPr>
        <p:txBody>
          <a:bodyPr/>
          <a:lstStyle/>
          <a:p>
            <a:r>
              <a:rPr lang="en-US" dirty="0"/>
              <a:t>Week 3: Data Visualization and Dashboard Design</a:t>
            </a:r>
          </a:p>
          <a:p>
            <a:r>
              <a:rPr lang="en-US" dirty="0"/>
              <a:t>Lesson </a:t>
            </a:r>
            <a:r>
              <a:rPr lang="en-US" dirty="0" smtClean="0"/>
              <a:t>3: Performance Dashboards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include on your dashboard</a:t>
            </a:r>
            <a:endParaRPr lang="en-US" dirty="0"/>
          </a:p>
        </p:txBody>
      </p:sp>
      <p:sp>
        <p:nvSpPr>
          <p:cNvPr id="3" name="Content Placeholder 2"/>
          <p:cNvSpPr>
            <a:spLocks noGrp="1"/>
          </p:cNvSpPr>
          <p:nvPr>
            <p:ph idx="1"/>
          </p:nvPr>
        </p:nvSpPr>
        <p:spPr>
          <a:xfrm>
            <a:off x="161365" y="1146175"/>
            <a:ext cx="8531785" cy="5176838"/>
          </a:xfrm>
        </p:spPr>
        <p:txBody>
          <a:bodyPr/>
          <a:lstStyle/>
          <a:p>
            <a:r>
              <a:rPr lang="en-US" b="0" dirty="0" smtClean="0"/>
              <a:t>Define your dashboard functionality </a:t>
            </a:r>
          </a:p>
          <a:p>
            <a:r>
              <a:rPr lang="en-US" dirty="0" smtClean="0"/>
              <a:t>Don’t sacrifice substance </a:t>
            </a:r>
            <a:r>
              <a:rPr lang="en-US" b="0" dirty="0" smtClean="0"/>
              <a:t>over style</a:t>
            </a:r>
          </a:p>
          <a:p>
            <a:r>
              <a:rPr lang="en-US" dirty="0"/>
              <a:t>K</a:t>
            </a:r>
            <a:r>
              <a:rPr lang="en-US" b="0" dirty="0" smtClean="0"/>
              <a:t>now </a:t>
            </a:r>
            <a:r>
              <a:rPr lang="en-US" dirty="0" smtClean="0"/>
              <a:t>your users’ requirements </a:t>
            </a:r>
            <a:endParaRPr lang="en-US" b="0" dirty="0" smtClean="0"/>
          </a:p>
          <a:p>
            <a:r>
              <a:rPr lang="en-US" dirty="0" smtClean="0"/>
              <a:t>Validate</a:t>
            </a:r>
            <a:r>
              <a:rPr lang="en-US" b="0" dirty="0" smtClean="0"/>
              <a:t> their information requirements </a:t>
            </a:r>
          </a:p>
          <a:p>
            <a:r>
              <a:rPr lang="en-US" dirty="0" smtClean="0"/>
              <a:t>S</a:t>
            </a:r>
            <a:r>
              <a:rPr lang="en-US" b="0" dirty="0" smtClean="0"/>
              <a:t>elect a right metric</a:t>
            </a:r>
          </a:p>
          <a:p>
            <a:r>
              <a:rPr lang="en-US" dirty="0"/>
              <a:t>S</a:t>
            </a:r>
            <a:r>
              <a:rPr lang="en-US" b="0" dirty="0" smtClean="0"/>
              <a:t>elect the right visual representation</a:t>
            </a:r>
            <a:endParaRPr lang="en-US" b="0" dirty="0"/>
          </a:p>
        </p:txBody>
      </p:sp>
      <p:sp>
        <p:nvSpPr>
          <p:cNvPr id="4" name="Rectangle 3"/>
          <p:cNvSpPr/>
          <p:nvPr/>
        </p:nvSpPr>
        <p:spPr>
          <a:xfrm>
            <a:off x="301171" y="5638800"/>
            <a:ext cx="2975430" cy="400110"/>
          </a:xfrm>
          <a:prstGeom prst="rect">
            <a:avLst/>
          </a:prstGeom>
        </p:spPr>
        <p:txBody>
          <a:bodyPr wrap="square">
            <a:spAutoFit/>
          </a:bodyPr>
          <a:lstStyle/>
          <a:p>
            <a:r>
              <a:rPr lang="en-US" sz="1000" dirty="0">
                <a:solidFill>
                  <a:srgbClr val="000000"/>
                </a:solidFill>
                <a:latin typeface="Arial" charset="0"/>
                <a:cs typeface="+mn-cs"/>
              </a:rPr>
              <a:t>From: </a:t>
            </a:r>
            <a:r>
              <a:rPr lang="en-US" sz="1000" dirty="0">
                <a:solidFill>
                  <a:srgbClr val="000000"/>
                </a:solidFill>
              </a:rPr>
              <a:t>How to Create Compelling Business Dashboards - Complete Guide-</a:t>
            </a:r>
            <a:endParaRPr lang="en-US" sz="1000" dirty="0"/>
          </a:p>
        </p:txBody>
      </p:sp>
    </p:spTree>
    <p:extLst>
      <p:ext uri="{BB962C8B-B14F-4D97-AF65-F5344CB8AC3E}">
        <p14:creationId xmlns:p14="http://schemas.microsoft.com/office/powerpoint/2010/main" val="3471592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perfect metric?</a:t>
            </a:r>
            <a:endParaRPr lang="en-US" dirty="0"/>
          </a:p>
        </p:txBody>
      </p:sp>
      <p:sp>
        <p:nvSpPr>
          <p:cNvPr id="3" name="Content Placeholder 2"/>
          <p:cNvSpPr>
            <a:spLocks noGrp="1"/>
          </p:cNvSpPr>
          <p:nvPr>
            <p:ph idx="1"/>
          </p:nvPr>
        </p:nvSpPr>
        <p:spPr>
          <a:xfrm>
            <a:off x="174812" y="1025152"/>
            <a:ext cx="8518338" cy="4537448"/>
          </a:xfrm>
        </p:spPr>
        <p:txBody>
          <a:bodyPr/>
          <a:lstStyle/>
          <a:p>
            <a:r>
              <a:rPr lang="en-US" dirty="0" smtClean="0"/>
              <a:t>Actionable</a:t>
            </a:r>
          </a:p>
          <a:p>
            <a:pPr lvl="1"/>
            <a:r>
              <a:rPr lang="en-US" dirty="0"/>
              <a:t>M</a:t>
            </a:r>
            <a:r>
              <a:rPr lang="en-US" dirty="0" smtClean="0"/>
              <a:t>etric involves a specific and repeatable action that can be linked to the observed data</a:t>
            </a:r>
          </a:p>
          <a:p>
            <a:r>
              <a:rPr lang="en-US" dirty="0" smtClean="0"/>
              <a:t>Transparent</a:t>
            </a:r>
          </a:p>
          <a:p>
            <a:pPr lvl="1"/>
            <a:r>
              <a:rPr lang="en-US" dirty="0"/>
              <a:t>M</a:t>
            </a:r>
            <a:r>
              <a:rPr lang="en-US" dirty="0" smtClean="0"/>
              <a:t>etric involves relatively simple calculations, making it easy for users to follow them</a:t>
            </a:r>
          </a:p>
          <a:p>
            <a:r>
              <a:rPr lang="en-US" dirty="0" smtClean="0"/>
              <a:t>Accessible</a:t>
            </a:r>
          </a:p>
          <a:p>
            <a:pPr lvl="1"/>
            <a:r>
              <a:rPr lang="en-US" dirty="0"/>
              <a:t>M</a:t>
            </a:r>
            <a:r>
              <a:rPr lang="en-US" dirty="0" smtClean="0"/>
              <a:t>etric involves data which is easy accessible, and simple to maintain</a:t>
            </a:r>
          </a:p>
          <a:p>
            <a:r>
              <a:rPr lang="en-US" dirty="0" smtClean="0"/>
              <a:t>Recognizable</a:t>
            </a:r>
          </a:p>
          <a:p>
            <a:pPr lvl="1"/>
            <a:r>
              <a:rPr lang="en-US" dirty="0"/>
              <a:t>T</a:t>
            </a:r>
            <a:r>
              <a:rPr lang="en-US" dirty="0" smtClean="0"/>
              <a:t>here is a clear, distinct, and consistent understanding of what the metric means throughout the whole dashboard</a:t>
            </a:r>
            <a:endParaRPr lang="en-US" dirty="0"/>
          </a:p>
        </p:txBody>
      </p:sp>
      <p:sp>
        <p:nvSpPr>
          <p:cNvPr id="4" name="Rectangle 3"/>
          <p:cNvSpPr/>
          <p:nvPr/>
        </p:nvSpPr>
        <p:spPr>
          <a:xfrm>
            <a:off x="0" y="5562600"/>
            <a:ext cx="8534400" cy="461665"/>
          </a:xfrm>
          <a:prstGeom prst="rect">
            <a:avLst/>
          </a:prstGeom>
          <a:solidFill>
            <a:schemeClr val="bg1"/>
          </a:solidFill>
        </p:spPr>
        <p:txBody>
          <a:bodyPr wrap="square">
            <a:spAutoFit/>
          </a:bodyPr>
          <a:lstStyle/>
          <a:p>
            <a:pPr lvl="0" algn="l" eaLnBrk="0" hangingPunct="0">
              <a:spcBef>
                <a:spcPct val="30000"/>
              </a:spcBef>
              <a:defRPr/>
            </a:pPr>
            <a:r>
              <a:rPr lang="en-US" sz="1200" dirty="0" smtClean="0">
                <a:solidFill>
                  <a:srgbClr val="000000"/>
                </a:solidFill>
                <a:latin typeface="Arial" charset="0"/>
                <a:ea typeface="+mn-ea"/>
              </a:rPr>
              <a:t>Source:  Stephen </a:t>
            </a:r>
            <a:r>
              <a:rPr lang="en-US" sz="1200" dirty="0">
                <a:solidFill>
                  <a:srgbClr val="000000"/>
                </a:solidFill>
                <a:latin typeface="Arial" charset="0"/>
                <a:ea typeface="+mn-ea"/>
              </a:rPr>
              <a:t>Few, Information Dashboard Design 2013, </a:t>
            </a:r>
            <a:r>
              <a:rPr lang="en-US" sz="1200" dirty="0" smtClean="0">
                <a:solidFill>
                  <a:srgbClr val="000000"/>
                </a:solidFill>
                <a:latin typeface="Arial" charset="0"/>
                <a:ea typeface="+mn-ea"/>
                <a:hlinkClick r:id="rId3"/>
              </a:rPr>
              <a:t>A </a:t>
            </a:r>
            <a:r>
              <a:rPr lang="en-US" sz="1200" dirty="0">
                <a:solidFill>
                  <a:srgbClr val="000000"/>
                </a:solidFill>
                <a:latin typeface="Arial" charset="0"/>
                <a:ea typeface="+mn-ea"/>
                <a:hlinkClick r:id="rId3"/>
              </a:rPr>
              <a:t>Guide to Creating Dashboards People love to use</a:t>
            </a:r>
            <a:r>
              <a:rPr lang="en-US" sz="1200" dirty="0">
                <a:solidFill>
                  <a:srgbClr val="000000"/>
                </a:solidFill>
                <a:latin typeface="Arial" charset="0"/>
                <a:ea typeface="+mn-ea"/>
              </a:rPr>
              <a:t>, Juice, 2009-2010. </a:t>
            </a:r>
          </a:p>
        </p:txBody>
      </p:sp>
    </p:spTree>
    <p:extLst>
      <p:ext uri="{BB962C8B-B14F-4D97-AF65-F5344CB8AC3E}">
        <p14:creationId xmlns:p14="http://schemas.microsoft.com/office/powerpoint/2010/main" val="6894011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Metrics</a:t>
            </a:r>
            <a:endParaRPr lang="en-US" dirty="0"/>
          </a:p>
        </p:txBody>
      </p:sp>
      <p:graphicFrame>
        <p:nvGraphicFramePr>
          <p:cNvPr id="4" name="Content Placeholder 3"/>
          <p:cNvGraphicFramePr>
            <a:graphicFrameLocks noGrp="1"/>
          </p:cNvGraphicFramePr>
          <p:nvPr>
            <p:ph idx="1"/>
            <p:extLst/>
          </p:nvPr>
        </p:nvGraphicFramePr>
        <p:xfrm>
          <a:off x="465138" y="1146175"/>
          <a:ext cx="8228012" cy="1854200"/>
        </p:xfrm>
        <a:graphic>
          <a:graphicData uri="http://schemas.openxmlformats.org/drawingml/2006/table">
            <a:tbl>
              <a:tblPr firstRow="1" bandRow="1">
                <a:tableStyleId>{5C22544A-7EE6-4342-B048-85BDC9FD1C3A}</a:tableStyleId>
              </a:tblPr>
              <a:tblGrid>
                <a:gridCol w="2057003"/>
                <a:gridCol w="2057003"/>
                <a:gridCol w="2057003"/>
                <a:gridCol w="2057003"/>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56136148"/>
              </p:ext>
            </p:extLst>
          </p:nvPr>
        </p:nvGraphicFramePr>
        <p:xfrm>
          <a:off x="147919" y="990600"/>
          <a:ext cx="8834716" cy="5120153"/>
        </p:xfrm>
        <a:graphic>
          <a:graphicData uri="http://schemas.openxmlformats.org/drawingml/2006/table">
            <a:tbl>
              <a:tblPr firstRow="1" bandRow="1">
                <a:tableStyleId>{00A15C55-8517-42AA-B614-E9B94910E393}</a:tableStyleId>
              </a:tblPr>
              <a:tblGrid>
                <a:gridCol w="1563910"/>
                <a:gridCol w="2496768"/>
                <a:gridCol w="1509035"/>
                <a:gridCol w="3265003"/>
              </a:tblGrid>
              <a:tr h="297393">
                <a:tc>
                  <a:txBody>
                    <a:bodyPr/>
                    <a:lstStyle/>
                    <a:p>
                      <a:pPr marL="0" marR="0">
                        <a:lnSpc>
                          <a:spcPct val="107000"/>
                        </a:lnSpc>
                        <a:spcBef>
                          <a:spcPts val="0"/>
                        </a:spcBef>
                        <a:spcAft>
                          <a:spcPts val="0"/>
                        </a:spcAft>
                      </a:pPr>
                      <a:r>
                        <a:rPr lang="en-US" sz="1200" dirty="0">
                          <a:solidFill>
                            <a:schemeClr val="bg1"/>
                          </a:solidFill>
                          <a:effectLst/>
                        </a:rPr>
                        <a:t>Category</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chemeClr val="bg1"/>
                          </a:solidFill>
                          <a:effectLst/>
                        </a:rPr>
                        <a:t>Measures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chemeClr val="bg1"/>
                          </a:solidFill>
                          <a:effectLst/>
                        </a:rPr>
                        <a:t>Category</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chemeClr val="bg1"/>
                          </a:solidFill>
                          <a:effectLst/>
                        </a:rPr>
                        <a:t>Measures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784354">
                <a:tc>
                  <a:txBody>
                    <a:bodyPr/>
                    <a:lstStyle/>
                    <a:p>
                      <a:pPr marL="0" marR="0">
                        <a:lnSpc>
                          <a:spcPct val="107000"/>
                        </a:lnSpc>
                        <a:spcBef>
                          <a:spcPts val="0"/>
                        </a:spcBef>
                        <a:spcAft>
                          <a:spcPts val="0"/>
                        </a:spcAft>
                      </a:pPr>
                      <a:r>
                        <a:rPr lang="en-US" sz="1400" dirty="0">
                          <a:solidFill>
                            <a:srgbClr val="000000"/>
                          </a:solidFill>
                          <a:effectLst/>
                        </a:rPr>
                        <a:t>Sales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Bookings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Billings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Pipeline </a:t>
                      </a:r>
                      <a:r>
                        <a:rPr lang="en-US" sz="1400" dirty="0">
                          <a:solidFill>
                            <a:srgbClr val="000000"/>
                          </a:solidFill>
                          <a:effectLst/>
                        </a:rPr>
                        <a:t>(anticipated </a:t>
                      </a:r>
                      <a:r>
                        <a:rPr lang="en-US" sz="1400" dirty="0" smtClean="0">
                          <a:solidFill>
                            <a:srgbClr val="000000"/>
                          </a:solidFill>
                          <a:effectLst/>
                        </a:rPr>
                        <a:t>sales)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Number </a:t>
                      </a:r>
                      <a:r>
                        <a:rPr lang="en-US" sz="1400" dirty="0">
                          <a:solidFill>
                            <a:srgbClr val="000000"/>
                          </a:solidFill>
                          <a:effectLst/>
                        </a:rPr>
                        <a:t>of </a:t>
                      </a:r>
                      <a:r>
                        <a:rPr lang="en-US" sz="1400" dirty="0" smtClean="0">
                          <a:solidFill>
                            <a:srgbClr val="000000"/>
                          </a:solidFill>
                          <a:effectLst/>
                        </a:rPr>
                        <a:t>orders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Order amounts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Selling </a:t>
                      </a:r>
                      <a:r>
                        <a:rPr lang="en-US" sz="1400" dirty="0">
                          <a:solidFill>
                            <a:srgbClr val="000000"/>
                          </a:solidFill>
                          <a:effectLst/>
                        </a:rPr>
                        <a:t>prices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solidFill>
                            <a:srgbClr val="000000"/>
                          </a:solidFill>
                          <a:effectLst/>
                        </a:rPr>
                        <a:t>Fulfilment</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rPr>
                        <a:t>Number of days to </a:t>
                      </a:r>
                      <a:r>
                        <a:rPr lang="en-US" sz="1400" dirty="0" smtClean="0">
                          <a:solidFill>
                            <a:srgbClr val="000000"/>
                          </a:solidFill>
                          <a:effectLst/>
                        </a:rPr>
                        <a:t>ship</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Backlog</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Inventory </a:t>
                      </a:r>
                      <a:r>
                        <a:rPr lang="en-US" sz="1400" dirty="0">
                          <a:solidFill>
                            <a:srgbClr val="000000"/>
                          </a:solidFill>
                          <a:effectLst/>
                        </a:rPr>
                        <a:t>levels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92177">
                <a:tc>
                  <a:txBody>
                    <a:bodyPr/>
                    <a:lstStyle/>
                    <a:p>
                      <a:pPr marL="0" marR="0">
                        <a:lnSpc>
                          <a:spcPct val="107000"/>
                        </a:lnSpc>
                        <a:spcBef>
                          <a:spcPts val="0"/>
                        </a:spcBef>
                        <a:spcAft>
                          <a:spcPts val="0"/>
                        </a:spcAft>
                      </a:pPr>
                      <a:r>
                        <a:rPr lang="en-US" sz="1400" dirty="0">
                          <a:solidFill>
                            <a:srgbClr val="000000"/>
                          </a:solidFill>
                          <a:effectLst/>
                        </a:rPr>
                        <a:t>Marketing</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rPr>
                        <a:t>Market </a:t>
                      </a:r>
                      <a:r>
                        <a:rPr lang="en-US" sz="1400" dirty="0" smtClean="0">
                          <a:solidFill>
                            <a:srgbClr val="000000"/>
                          </a:solidFill>
                          <a:effectLst/>
                        </a:rPr>
                        <a:t>share</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Campaign success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Customer </a:t>
                      </a:r>
                      <a:r>
                        <a:rPr lang="en-US" sz="1400" dirty="0">
                          <a:solidFill>
                            <a:srgbClr val="000000"/>
                          </a:solidFill>
                          <a:effectLst/>
                        </a:rPr>
                        <a:t>demographics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solidFill>
                            <a:srgbClr val="000000"/>
                          </a:solidFill>
                          <a:effectLst/>
                        </a:rPr>
                        <a:t>Manufacturing</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rPr>
                        <a:t>Number of units </a:t>
                      </a:r>
                      <a:r>
                        <a:rPr lang="en-US" sz="1400" dirty="0" smtClean="0">
                          <a:solidFill>
                            <a:srgbClr val="000000"/>
                          </a:solidFill>
                          <a:effectLst/>
                        </a:rPr>
                        <a:t>manufactured</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Manufacturing times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Number </a:t>
                      </a:r>
                      <a:r>
                        <a:rPr lang="en-US" sz="1400" dirty="0">
                          <a:solidFill>
                            <a:srgbClr val="000000"/>
                          </a:solidFill>
                          <a:effectLst/>
                        </a:rPr>
                        <a:t>of defects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89569">
                <a:tc>
                  <a:txBody>
                    <a:bodyPr/>
                    <a:lstStyle/>
                    <a:p>
                      <a:pPr marL="0" marR="0">
                        <a:lnSpc>
                          <a:spcPct val="107000"/>
                        </a:lnSpc>
                        <a:spcBef>
                          <a:spcPts val="0"/>
                        </a:spcBef>
                        <a:spcAft>
                          <a:spcPts val="0"/>
                        </a:spcAft>
                      </a:pPr>
                      <a:r>
                        <a:rPr lang="en-US" sz="1400">
                          <a:solidFill>
                            <a:srgbClr val="000000"/>
                          </a:solidFill>
                          <a:effectLst/>
                        </a:rPr>
                        <a:t>Finance</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Revenues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Expenses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Profits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solidFill>
                            <a:srgbClr val="000000"/>
                          </a:solidFill>
                          <a:effectLst/>
                        </a:rPr>
                        <a:t>Human resources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rPr>
                        <a:t>Employee </a:t>
                      </a:r>
                      <a:r>
                        <a:rPr lang="en-US" sz="1400" dirty="0" smtClean="0">
                          <a:solidFill>
                            <a:srgbClr val="000000"/>
                          </a:solidFill>
                          <a:effectLst/>
                        </a:rPr>
                        <a:t>satisfaction</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Employee turnover</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Count </a:t>
                      </a:r>
                      <a:r>
                        <a:rPr lang="en-US" sz="1400" dirty="0">
                          <a:solidFill>
                            <a:srgbClr val="000000"/>
                          </a:solidFill>
                          <a:effectLst/>
                        </a:rPr>
                        <a:t>of open </a:t>
                      </a:r>
                      <a:r>
                        <a:rPr lang="en-US" sz="1400" dirty="0" smtClean="0">
                          <a:solidFill>
                            <a:srgbClr val="000000"/>
                          </a:solidFill>
                          <a:effectLst/>
                        </a:rPr>
                        <a:t>positions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Count </a:t>
                      </a:r>
                      <a:r>
                        <a:rPr lang="en-US" sz="1400" dirty="0">
                          <a:solidFill>
                            <a:srgbClr val="000000"/>
                          </a:solidFill>
                          <a:effectLst/>
                        </a:rPr>
                        <a:t>of late performance reviews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956660">
                <a:tc>
                  <a:txBody>
                    <a:bodyPr/>
                    <a:lstStyle/>
                    <a:p>
                      <a:pPr marL="0" marR="0">
                        <a:lnSpc>
                          <a:spcPct val="107000"/>
                        </a:lnSpc>
                        <a:spcBef>
                          <a:spcPts val="0"/>
                        </a:spcBef>
                        <a:spcAft>
                          <a:spcPts val="0"/>
                        </a:spcAft>
                      </a:pPr>
                      <a:r>
                        <a:rPr lang="en-US" sz="1400">
                          <a:solidFill>
                            <a:srgbClr val="000000"/>
                          </a:solidFill>
                          <a:effectLst/>
                        </a:rPr>
                        <a:t>Technical support</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rPr>
                        <a:t>Number of support </a:t>
                      </a:r>
                      <a:r>
                        <a:rPr lang="en-US" sz="1400" dirty="0" smtClean="0">
                          <a:solidFill>
                            <a:srgbClr val="000000"/>
                          </a:solidFill>
                          <a:effectLst/>
                        </a:rPr>
                        <a:t>calls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Resolved cases</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Customer satisfaction</a:t>
                      </a:r>
                    </a:p>
                    <a:p>
                      <a:pPr marL="342900" marR="0" lvl="0" indent="-342900">
                        <a:lnSpc>
                          <a:spcPct val="107000"/>
                        </a:lnSpc>
                        <a:spcBef>
                          <a:spcPts val="0"/>
                        </a:spcBef>
                        <a:spcAft>
                          <a:spcPts val="0"/>
                        </a:spcAft>
                        <a:buFont typeface="Symbol" panose="05050102010706020507" pitchFamily="18" charset="2"/>
                        <a:buChar char=""/>
                      </a:pPr>
                      <a:r>
                        <a:rPr lang="en-US" sz="1400" dirty="0" smtClean="0">
                          <a:solidFill>
                            <a:srgbClr val="000000"/>
                          </a:solidFill>
                          <a:effectLst/>
                        </a:rPr>
                        <a:t>Call </a:t>
                      </a:r>
                      <a:r>
                        <a:rPr lang="en-US" sz="1400" dirty="0">
                          <a:solidFill>
                            <a:srgbClr val="000000"/>
                          </a:solidFill>
                          <a:effectLst/>
                        </a:rPr>
                        <a:t>durations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marR="0">
                        <a:lnSpc>
                          <a:spcPct val="107000"/>
                        </a:lnSpc>
                        <a:spcBef>
                          <a:spcPts val="0"/>
                        </a:spcBef>
                        <a:spcAft>
                          <a:spcPts val="0"/>
                        </a:spcAft>
                      </a:pPr>
                      <a:r>
                        <a:rPr lang="en-US" sz="1400" dirty="0">
                          <a:solidFill>
                            <a:srgbClr val="000000"/>
                          </a:solidFill>
                          <a:effectLst/>
                        </a:rPr>
                        <a:t> </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marR="0">
                        <a:lnSpc>
                          <a:spcPct val="107000"/>
                        </a:lnSpc>
                        <a:spcBef>
                          <a:spcPts val="0"/>
                        </a:spcBef>
                        <a:spcAft>
                          <a:spcPts val="0"/>
                        </a:spcAft>
                      </a:pPr>
                      <a:r>
                        <a:rPr lang="en-US" sz="1400" dirty="0">
                          <a:solidFill>
                            <a:srgbClr val="000000"/>
                          </a:solidFill>
                          <a:effectLst/>
                        </a:rPr>
                        <a:t> </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3" name="Rectangle 2"/>
          <p:cNvSpPr/>
          <p:nvPr/>
        </p:nvSpPr>
        <p:spPr>
          <a:xfrm>
            <a:off x="3933752" y="5833754"/>
            <a:ext cx="5048883" cy="276999"/>
          </a:xfrm>
          <a:prstGeom prst="rect">
            <a:avLst/>
          </a:prstGeom>
          <a:solidFill>
            <a:schemeClr val="bg1"/>
          </a:solidFill>
        </p:spPr>
        <p:txBody>
          <a:bodyPr wrap="none">
            <a:spAutoFit/>
          </a:bodyPr>
          <a:lstStyle/>
          <a:p>
            <a:pPr lvl="0" algn="l" eaLnBrk="0" hangingPunct="0">
              <a:spcBef>
                <a:spcPct val="30000"/>
              </a:spcBef>
              <a:defRPr/>
            </a:pPr>
            <a:r>
              <a:rPr lang="en-US" sz="1200" b="1" dirty="0" smtClean="0">
                <a:solidFill>
                  <a:srgbClr val="000000"/>
                </a:solidFill>
                <a:latin typeface="Arial" charset="0"/>
                <a:ea typeface="+mn-ea"/>
              </a:rPr>
              <a:t>Adopted from</a:t>
            </a:r>
            <a:r>
              <a:rPr lang="en-US" sz="1200" b="1" dirty="0">
                <a:solidFill>
                  <a:srgbClr val="000000"/>
                </a:solidFill>
                <a:latin typeface="Arial" charset="0"/>
                <a:ea typeface="+mn-ea"/>
              </a:rPr>
              <a:t>: Stephen Few, Information Dashboard Design 2013</a:t>
            </a:r>
          </a:p>
        </p:txBody>
      </p:sp>
    </p:spTree>
    <p:extLst>
      <p:ext uri="{BB962C8B-B14F-4D97-AF65-F5344CB8AC3E}">
        <p14:creationId xmlns:p14="http://schemas.microsoft.com/office/powerpoint/2010/main" val="3081836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Ensure Metrics are Comparable</a:t>
            </a:r>
            <a:endParaRPr lang="en-US" dirty="0"/>
          </a:p>
        </p:txBody>
      </p:sp>
      <p:sp>
        <p:nvSpPr>
          <p:cNvPr id="3" name="Content Placeholder 2"/>
          <p:cNvSpPr>
            <a:spLocks noGrp="1"/>
          </p:cNvSpPr>
          <p:nvPr>
            <p:ph idx="1"/>
          </p:nvPr>
        </p:nvSpPr>
        <p:spPr>
          <a:xfrm>
            <a:off x="134471" y="1146175"/>
            <a:ext cx="8558679" cy="5176838"/>
          </a:xfrm>
        </p:spPr>
        <p:txBody>
          <a:bodyPr/>
          <a:lstStyle/>
          <a:p>
            <a:r>
              <a:rPr lang="en-US" dirty="0" smtClean="0"/>
              <a:t>Time comparison</a:t>
            </a:r>
          </a:p>
          <a:p>
            <a:pPr lvl="1"/>
            <a:r>
              <a:rPr lang="en-US" b="0" dirty="0"/>
              <a:t>A</a:t>
            </a:r>
            <a:r>
              <a:rPr lang="en-US" b="0" dirty="0" smtClean="0"/>
              <a:t>llows for representing trends </a:t>
            </a:r>
            <a:r>
              <a:rPr lang="en-US" b="0" dirty="0"/>
              <a:t>in </a:t>
            </a:r>
            <a:r>
              <a:rPr lang="en-US" b="0" dirty="0" smtClean="0"/>
              <a:t>data</a:t>
            </a:r>
            <a:r>
              <a:rPr lang="en-US" b="0" dirty="0"/>
              <a:t>, and </a:t>
            </a:r>
            <a:r>
              <a:rPr lang="en-US" b="0" dirty="0" smtClean="0"/>
              <a:t>making </a:t>
            </a:r>
            <a:r>
              <a:rPr lang="en-US" b="0" dirty="0"/>
              <a:t>comparisons against points in the past, or even against future </a:t>
            </a:r>
            <a:r>
              <a:rPr lang="en-US" b="0" dirty="0" smtClean="0"/>
              <a:t>forecasts.</a:t>
            </a:r>
          </a:p>
          <a:p>
            <a:r>
              <a:rPr lang="en-US" dirty="0"/>
              <a:t>C</a:t>
            </a:r>
            <a:r>
              <a:rPr lang="en-US" dirty="0" smtClean="0"/>
              <a:t>ross comparison</a:t>
            </a:r>
          </a:p>
          <a:p>
            <a:pPr lvl="1"/>
            <a:r>
              <a:rPr lang="en-US" b="0" dirty="0"/>
              <a:t>A</a:t>
            </a:r>
            <a:r>
              <a:rPr lang="en-US" b="0" dirty="0" smtClean="0"/>
              <a:t>llows for analyzing </a:t>
            </a:r>
            <a:r>
              <a:rPr lang="en-US" b="0" dirty="0"/>
              <a:t>certain variables in relation to one another, to see if there is any correlation between </a:t>
            </a:r>
            <a:r>
              <a:rPr lang="en-US" b="0" dirty="0" smtClean="0"/>
              <a:t>them.</a:t>
            </a:r>
          </a:p>
          <a:p>
            <a:r>
              <a:rPr lang="en-US" dirty="0"/>
              <a:t>G</a:t>
            </a:r>
            <a:r>
              <a:rPr lang="en-US" dirty="0" smtClean="0"/>
              <a:t>oal comparison</a:t>
            </a:r>
          </a:p>
          <a:p>
            <a:pPr lvl="1"/>
            <a:r>
              <a:rPr lang="en-US" b="0" dirty="0"/>
              <a:t>A</a:t>
            </a:r>
            <a:r>
              <a:rPr lang="en-US" b="0" dirty="0" smtClean="0"/>
              <a:t>llows for charting  </a:t>
            </a:r>
            <a:r>
              <a:rPr lang="en-US" b="0" dirty="0"/>
              <a:t>progress against </a:t>
            </a:r>
            <a:r>
              <a:rPr lang="en-US" b="0" dirty="0" smtClean="0"/>
              <a:t>predetermined </a:t>
            </a:r>
            <a:r>
              <a:rPr lang="en-US" b="0" dirty="0"/>
              <a:t>goals and </a:t>
            </a:r>
            <a:r>
              <a:rPr lang="en-US" b="0" dirty="0" smtClean="0"/>
              <a:t>targets</a:t>
            </a:r>
            <a:r>
              <a:rPr lang="en-US" dirty="0"/>
              <a:t>.</a:t>
            </a:r>
          </a:p>
        </p:txBody>
      </p:sp>
      <p:sp>
        <p:nvSpPr>
          <p:cNvPr id="4" name="Rectangle 3"/>
          <p:cNvSpPr/>
          <p:nvPr/>
        </p:nvSpPr>
        <p:spPr>
          <a:xfrm>
            <a:off x="105442" y="5486400"/>
            <a:ext cx="4960717" cy="276999"/>
          </a:xfrm>
          <a:prstGeom prst="rect">
            <a:avLst/>
          </a:prstGeom>
        </p:spPr>
        <p:txBody>
          <a:bodyPr wrap="none">
            <a:spAutoFit/>
          </a:bodyPr>
          <a:lstStyle/>
          <a:p>
            <a:pPr lvl="0" algn="l" eaLnBrk="0" hangingPunct="0">
              <a:spcBef>
                <a:spcPct val="30000"/>
              </a:spcBef>
              <a:defRPr/>
            </a:pPr>
            <a:r>
              <a:rPr lang="en-US" sz="1200" dirty="0" smtClean="0">
                <a:solidFill>
                  <a:srgbClr val="000000"/>
                </a:solidFill>
                <a:latin typeface="Arial" charset="0"/>
                <a:ea typeface="+mn-ea"/>
              </a:rPr>
              <a:t>Adopted from </a:t>
            </a:r>
            <a:r>
              <a:rPr lang="en-US" sz="1200" b="1" dirty="0">
                <a:solidFill>
                  <a:srgbClr val="000000"/>
                </a:solidFill>
                <a:latin typeface="Arial" charset="0"/>
                <a:ea typeface="+mn-ea"/>
              </a:rPr>
              <a:t>Stephen Few, Information Dashboard Design 2013</a:t>
            </a:r>
          </a:p>
        </p:txBody>
      </p:sp>
    </p:spTree>
    <p:extLst>
      <p:ext uri="{BB962C8B-B14F-4D97-AF65-F5344CB8AC3E}">
        <p14:creationId xmlns:p14="http://schemas.microsoft.com/office/powerpoint/2010/main" val="1572697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TextBox 2693"/>
          <p:cNvSpPr txBox="1"/>
          <p:nvPr/>
        </p:nvSpPr>
        <p:spPr>
          <a:xfrm>
            <a:off x="115747" y="180790"/>
            <a:ext cx="9028253" cy="461665"/>
          </a:xfrm>
          <a:prstGeom prst="rect">
            <a:avLst/>
          </a:prstGeom>
          <a:noFill/>
          <a:effectLst/>
        </p:spPr>
        <p:txBody>
          <a:bodyPr wrap="square" rtlCol="0">
            <a:spAutoFit/>
          </a:bodyPr>
          <a:lstStyle/>
          <a:p>
            <a:r>
              <a:rPr lang="en-US" sz="2400" b="1" dirty="0" smtClean="0">
                <a:solidFill>
                  <a:srgbClr val="000000"/>
                </a:solidFill>
                <a:latin typeface="Arial"/>
                <a:cs typeface="Arial"/>
              </a:rPr>
              <a:t>The Five Keys </a:t>
            </a:r>
            <a:r>
              <a:rPr lang="en-US" sz="2400" dirty="0">
                <a:solidFill>
                  <a:srgbClr val="000000"/>
                </a:solidFill>
                <a:latin typeface="Arial"/>
                <a:cs typeface="Arial"/>
              </a:rPr>
              <a:t>t</a:t>
            </a:r>
            <a:r>
              <a:rPr lang="en-US" sz="2400" b="0" dirty="0" smtClean="0">
                <a:solidFill>
                  <a:srgbClr val="000000"/>
                </a:solidFill>
                <a:latin typeface="Arial"/>
                <a:cs typeface="Arial"/>
              </a:rPr>
              <a:t>o Successful Information-Driven Applications</a:t>
            </a:r>
            <a:endParaRPr lang="en-US" sz="1800" b="0" dirty="0" smtClean="0">
              <a:solidFill>
                <a:srgbClr val="000000"/>
              </a:solidFill>
              <a:latin typeface="Arial"/>
              <a:cs typeface="Arial"/>
            </a:endParaRPr>
          </a:p>
        </p:txBody>
      </p:sp>
      <p:sp>
        <p:nvSpPr>
          <p:cNvPr id="30" name="Oval 29"/>
          <p:cNvSpPr>
            <a:spLocks noChangeAspect="1" noChangeArrowheads="1"/>
          </p:cNvSpPr>
          <p:nvPr/>
        </p:nvSpPr>
        <p:spPr bwMode="auto">
          <a:xfrm>
            <a:off x="611535" y="1189445"/>
            <a:ext cx="2423381" cy="2392797"/>
          </a:xfrm>
          <a:prstGeom prst="ellipse">
            <a:avLst/>
          </a:prstGeom>
          <a:solidFill>
            <a:schemeClr val="accent5">
              <a:lumMod val="60000"/>
              <a:lumOff val="40000"/>
            </a:schemeClr>
          </a:solidFill>
          <a:ln w="19050" cap="flat" cmpd="sng" algn="ctr">
            <a:solidFill>
              <a:schemeClr val="tx2"/>
            </a:solidFill>
            <a:prstDash val="solid"/>
            <a:round/>
            <a:headEnd type="none" w="med" len="med"/>
            <a:tailEnd type="stealth" w="med" len="sm"/>
          </a:ln>
          <a:effectLst/>
        </p:spPr>
        <p:txBody>
          <a:bodyPr vert="horz" wrap="square" lIns="91440" tIns="45720" rIns="45720" bIns="45720" numCol="1" rtlCol="0" anchor="ctr" anchorCtr="0" compatLnSpc="1">
            <a:prstTxWarp prst="textNoShape">
              <a:avLst/>
            </a:prstTxWarp>
          </a:bodyPr>
          <a:lstStyle/>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p:txBody>
      </p:sp>
      <p:sp>
        <p:nvSpPr>
          <p:cNvPr id="3" name="Rectangle 2"/>
          <p:cNvSpPr/>
          <p:nvPr/>
        </p:nvSpPr>
        <p:spPr>
          <a:xfrm>
            <a:off x="821003" y="1605845"/>
            <a:ext cx="2131307" cy="1754326"/>
          </a:xfrm>
          <a:prstGeom prst="rect">
            <a:avLst/>
          </a:prstGeom>
        </p:spPr>
        <p:txBody>
          <a:bodyPr wrap="square">
            <a:spAutoFit/>
          </a:bodyPr>
          <a:lstStyle/>
          <a:p>
            <a:pPr algn="ctr">
              <a:spcBef>
                <a:spcPts val="800"/>
              </a:spcBef>
            </a:pPr>
            <a:r>
              <a:rPr lang="en-US" sz="1200" b="1" dirty="0" smtClean="0">
                <a:solidFill>
                  <a:srgbClr val="68AA00"/>
                </a:solidFill>
              </a:rPr>
              <a:t>1. Information Rich and Self Contained</a:t>
            </a:r>
            <a:endParaRPr lang="en-US" sz="1200" b="1" dirty="0">
              <a:solidFill>
                <a:srgbClr val="68AA00"/>
              </a:solidFill>
            </a:endParaRPr>
          </a:p>
          <a:p>
            <a:pPr marL="520" algn="ctr">
              <a:spcBef>
                <a:spcPts val="800"/>
              </a:spcBef>
            </a:pPr>
            <a:r>
              <a:rPr lang="en-US" sz="1200" b="0" dirty="0">
                <a:solidFill>
                  <a:srgbClr val="000000"/>
                </a:solidFill>
              </a:rPr>
              <a:t>Very high Information Density </a:t>
            </a:r>
          </a:p>
          <a:p>
            <a:pPr marL="520" algn="ctr">
              <a:spcBef>
                <a:spcPts val="800"/>
              </a:spcBef>
            </a:pPr>
            <a:r>
              <a:rPr lang="en-US" sz="1200" dirty="0" smtClean="0">
                <a:solidFill>
                  <a:srgbClr val="000000"/>
                </a:solidFill>
              </a:rPr>
              <a:t>Minimal trips back to server</a:t>
            </a:r>
            <a:endParaRPr lang="en-US" sz="1200" b="0" dirty="0">
              <a:solidFill>
                <a:srgbClr val="000000"/>
              </a:solidFill>
            </a:endParaRPr>
          </a:p>
          <a:p>
            <a:pPr marL="520" algn="ctr">
              <a:spcBef>
                <a:spcPts val="800"/>
              </a:spcBef>
            </a:pPr>
            <a:r>
              <a:rPr lang="en-US" sz="1200" b="0" dirty="0" smtClean="0">
                <a:solidFill>
                  <a:srgbClr val="000000"/>
                </a:solidFill>
              </a:rPr>
              <a:t>Multiple </a:t>
            </a:r>
            <a:r>
              <a:rPr lang="en-US" sz="1200" b="0" dirty="0">
                <a:solidFill>
                  <a:srgbClr val="000000"/>
                </a:solidFill>
              </a:rPr>
              <a:t>sources </a:t>
            </a:r>
            <a:r>
              <a:rPr lang="en-US" sz="1200" b="0" dirty="0" smtClean="0">
                <a:solidFill>
                  <a:srgbClr val="000000"/>
                </a:solidFill>
              </a:rPr>
              <a:t>– structured and unstructured</a:t>
            </a:r>
            <a:endParaRPr lang="en-US" sz="1200" b="0" dirty="0">
              <a:solidFill>
                <a:srgbClr val="000000"/>
              </a:solidFill>
            </a:endParaRPr>
          </a:p>
        </p:txBody>
      </p:sp>
      <p:sp>
        <p:nvSpPr>
          <p:cNvPr id="45" name="Oval 44"/>
          <p:cNvSpPr>
            <a:spLocks noChangeAspect="1" noChangeArrowheads="1"/>
          </p:cNvSpPr>
          <p:nvPr/>
        </p:nvSpPr>
        <p:spPr bwMode="auto">
          <a:xfrm>
            <a:off x="3360309" y="511294"/>
            <a:ext cx="2423381" cy="2392797"/>
          </a:xfrm>
          <a:prstGeom prst="ellipse">
            <a:avLst/>
          </a:prstGeom>
          <a:solidFill>
            <a:schemeClr val="accent5">
              <a:lumMod val="60000"/>
              <a:lumOff val="40000"/>
            </a:schemeClr>
          </a:solidFill>
          <a:ln w="19050" cap="flat" cmpd="sng" algn="ctr">
            <a:solidFill>
              <a:schemeClr val="tx2"/>
            </a:solidFill>
            <a:prstDash val="solid"/>
            <a:round/>
            <a:headEnd type="none" w="med" len="med"/>
            <a:tailEnd type="stealth" w="med" len="sm"/>
          </a:ln>
          <a:effectLst/>
        </p:spPr>
        <p:txBody>
          <a:bodyPr vert="horz" wrap="square" lIns="91440" tIns="45720" rIns="45720" bIns="45720" numCol="1" rtlCol="0" anchor="ctr" anchorCtr="0" compatLnSpc="1">
            <a:prstTxWarp prst="textNoShape">
              <a:avLst/>
            </a:prstTxWarp>
          </a:bodyPr>
          <a:lstStyle/>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p:txBody>
      </p:sp>
      <p:sp>
        <p:nvSpPr>
          <p:cNvPr id="4" name="Rectangle 3"/>
          <p:cNvSpPr/>
          <p:nvPr/>
        </p:nvSpPr>
        <p:spPr>
          <a:xfrm>
            <a:off x="3557741" y="911690"/>
            <a:ext cx="2088981" cy="1508105"/>
          </a:xfrm>
          <a:prstGeom prst="rect">
            <a:avLst/>
          </a:prstGeom>
        </p:spPr>
        <p:txBody>
          <a:bodyPr wrap="square">
            <a:spAutoFit/>
          </a:bodyPr>
          <a:lstStyle/>
          <a:p>
            <a:pPr algn="ctr">
              <a:spcBef>
                <a:spcPts val="800"/>
              </a:spcBef>
            </a:pPr>
            <a:r>
              <a:rPr lang="en-US" sz="1200" b="1" dirty="0" smtClean="0">
                <a:solidFill>
                  <a:srgbClr val="68AA00"/>
                </a:solidFill>
              </a:rPr>
              <a:t>2. Actionable and Built Around A User Workflow</a:t>
            </a:r>
            <a:endParaRPr lang="en-US" sz="1200" b="1" dirty="0">
              <a:solidFill>
                <a:srgbClr val="68AA00"/>
              </a:solidFill>
            </a:endParaRPr>
          </a:p>
          <a:p>
            <a:pPr marL="520" algn="ctr">
              <a:spcBef>
                <a:spcPts val="800"/>
              </a:spcBef>
            </a:pPr>
            <a:r>
              <a:rPr lang="en-US" sz="1200" dirty="0">
                <a:solidFill>
                  <a:srgbClr val="000000"/>
                </a:solidFill>
              </a:rPr>
              <a:t>Guided Workflows </a:t>
            </a:r>
            <a:r>
              <a:rPr lang="en-US" sz="1200" dirty="0" smtClean="0">
                <a:solidFill>
                  <a:srgbClr val="000000"/>
                </a:solidFill>
              </a:rPr>
              <a:t>and advanced </a:t>
            </a:r>
            <a:r>
              <a:rPr lang="en-US" sz="1200" dirty="0">
                <a:solidFill>
                  <a:srgbClr val="000000"/>
                </a:solidFill>
              </a:rPr>
              <a:t>visualizations </a:t>
            </a:r>
          </a:p>
          <a:p>
            <a:pPr marL="520" algn="ctr">
              <a:spcBef>
                <a:spcPts val="800"/>
              </a:spcBef>
            </a:pPr>
            <a:r>
              <a:rPr lang="en-US" sz="1200" dirty="0">
                <a:solidFill>
                  <a:srgbClr val="000000"/>
                </a:solidFill>
              </a:rPr>
              <a:t>100% Interactive</a:t>
            </a:r>
          </a:p>
          <a:p>
            <a:pPr marL="520" algn="ctr">
              <a:spcBef>
                <a:spcPts val="800"/>
              </a:spcBef>
            </a:pPr>
            <a:r>
              <a:rPr lang="en-US" sz="1200" dirty="0">
                <a:solidFill>
                  <a:srgbClr val="000000"/>
                </a:solidFill>
              </a:rPr>
              <a:t>Transact within application </a:t>
            </a:r>
          </a:p>
        </p:txBody>
      </p:sp>
      <p:grpSp>
        <p:nvGrpSpPr>
          <p:cNvPr id="15" name="Group 14"/>
          <p:cNvGrpSpPr>
            <a:grpSpLocks noChangeAspect="1"/>
          </p:cNvGrpSpPr>
          <p:nvPr/>
        </p:nvGrpSpPr>
        <p:grpSpPr>
          <a:xfrm>
            <a:off x="3342167" y="3244776"/>
            <a:ext cx="2520130" cy="1653290"/>
            <a:chOff x="5788573" y="3726701"/>
            <a:chExt cx="13003924" cy="9989299"/>
          </a:xfrm>
        </p:grpSpPr>
        <p:grpSp>
          <p:nvGrpSpPr>
            <p:cNvPr id="16" name="Group 15"/>
            <p:cNvGrpSpPr/>
            <p:nvPr/>
          </p:nvGrpSpPr>
          <p:grpSpPr>
            <a:xfrm>
              <a:off x="5788573" y="3726701"/>
              <a:ext cx="13003924" cy="9989299"/>
              <a:chOff x="5977759" y="2601310"/>
              <a:chExt cx="11432146" cy="8781897"/>
            </a:xfrm>
          </p:grpSpPr>
          <p:grpSp>
            <p:nvGrpSpPr>
              <p:cNvPr id="18" name="Group 17"/>
              <p:cNvGrpSpPr/>
              <p:nvPr/>
            </p:nvGrpSpPr>
            <p:grpSpPr>
              <a:xfrm>
                <a:off x="5977759" y="2601310"/>
                <a:ext cx="11432146" cy="8781897"/>
                <a:chOff x="294565" y="1287475"/>
                <a:chExt cx="6075559" cy="4667097"/>
              </a:xfrm>
            </p:grpSpPr>
            <p:pic>
              <p:nvPicPr>
                <p:cNvPr id="20" name="Picture 2" descr="http://vintageking.com/media/catalog/product/cache/1/image/9df78eab33525d08d6e5fb8d27136e95/a/p/apple_thunderbolt_display.jpg">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565" y="1287475"/>
                  <a:ext cx="6075559" cy="4667097"/>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0" descr="retailWebSoftware_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857" y="1613224"/>
                  <a:ext cx="5508705" cy="3053873"/>
                </a:xfrm>
                <a:prstGeom prst="rect">
                  <a:avLst/>
                </a:prstGeom>
                <a:noFill/>
                <a:ln w="9525">
                  <a:noFill/>
                  <a:miter lim="800000"/>
                  <a:headEnd/>
                  <a:tailEnd/>
                </a:ln>
              </p:spPr>
            </p:pic>
          </p:grpSp>
          <p:pic>
            <p:nvPicPr>
              <p:cNvPr id="1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3990" y="3116862"/>
                <a:ext cx="10388893" cy="5843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7" name="Picture 2" descr="http://vintageking.com/media/catalog/product/cache/1/image/9df78eab33525d08d6e5fb8d27136e95/a/p/apple_thunderbolt_display.jpg">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37725" t="73223" r="51849" b="23621"/>
            <a:stretch/>
          </p:blipFill>
          <p:spPr bwMode="auto">
            <a:xfrm>
              <a:off x="11634950" y="11098925"/>
              <a:ext cx="1355835" cy="31531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6" name="Oval 45"/>
          <p:cNvSpPr>
            <a:spLocks noChangeAspect="1" noChangeArrowheads="1"/>
          </p:cNvSpPr>
          <p:nvPr/>
        </p:nvSpPr>
        <p:spPr bwMode="auto">
          <a:xfrm>
            <a:off x="6252154" y="1184278"/>
            <a:ext cx="2423381" cy="2392797"/>
          </a:xfrm>
          <a:prstGeom prst="ellipse">
            <a:avLst/>
          </a:prstGeom>
          <a:solidFill>
            <a:schemeClr val="accent5">
              <a:lumMod val="60000"/>
              <a:lumOff val="40000"/>
            </a:schemeClr>
          </a:solidFill>
          <a:ln w="19050" cap="flat" cmpd="sng" algn="ctr">
            <a:solidFill>
              <a:schemeClr val="tx2"/>
            </a:solidFill>
            <a:prstDash val="solid"/>
            <a:round/>
            <a:headEnd type="none" w="med" len="med"/>
            <a:tailEnd type="stealth" w="med" len="sm"/>
          </a:ln>
          <a:effectLst/>
        </p:spPr>
        <p:txBody>
          <a:bodyPr vert="horz" wrap="square" lIns="91440" tIns="45720" rIns="45720" bIns="45720" numCol="1" rtlCol="0" anchor="ctr" anchorCtr="0" compatLnSpc="1">
            <a:prstTxWarp prst="textNoShape">
              <a:avLst/>
            </a:prstTxWarp>
          </a:bodyPr>
          <a:lstStyle/>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p:txBody>
      </p:sp>
      <p:sp>
        <p:nvSpPr>
          <p:cNvPr id="6" name="Rectangle 5"/>
          <p:cNvSpPr/>
          <p:nvPr/>
        </p:nvSpPr>
        <p:spPr>
          <a:xfrm>
            <a:off x="6386558" y="1611508"/>
            <a:ext cx="2181787" cy="1692771"/>
          </a:xfrm>
          <a:prstGeom prst="rect">
            <a:avLst/>
          </a:prstGeom>
        </p:spPr>
        <p:txBody>
          <a:bodyPr wrap="square">
            <a:spAutoFit/>
          </a:bodyPr>
          <a:lstStyle/>
          <a:p>
            <a:pPr algn="ctr">
              <a:spcBef>
                <a:spcPts val="800"/>
              </a:spcBef>
            </a:pPr>
            <a:r>
              <a:rPr lang="en-US" sz="1200" b="1" dirty="0" smtClean="0">
                <a:solidFill>
                  <a:srgbClr val="68AA00"/>
                </a:solidFill>
              </a:rPr>
              <a:t>3. Mass Personalized Distribution</a:t>
            </a:r>
            <a:endParaRPr lang="en-US" sz="1200" b="1" dirty="0">
              <a:solidFill>
                <a:srgbClr val="68AA00"/>
              </a:solidFill>
            </a:endParaRPr>
          </a:p>
          <a:p>
            <a:pPr marL="520" algn="ctr">
              <a:spcBef>
                <a:spcPts val="800"/>
              </a:spcBef>
            </a:pPr>
            <a:r>
              <a:rPr lang="en-US" sz="1200" dirty="0">
                <a:solidFill>
                  <a:srgbClr val="000000"/>
                </a:solidFill>
              </a:rPr>
              <a:t>Auto role driven customization through any media</a:t>
            </a:r>
          </a:p>
          <a:p>
            <a:pPr marL="520" algn="ctr">
              <a:spcBef>
                <a:spcPts val="800"/>
              </a:spcBef>
            </a:pPr>
            <a:r>
              <a:rPr lang="en-US" sz="1200" dirty="0">
                <a:solidFill>
                  <a:srgbClr val="000000"/>
                </a:solidFill>
              </a:rPr>
              <a:t>High volume scalability</a:t>
            </a:r>
          </a:p>
          <a:p>
            <a:pPr marL="520" algn="ctr">
              <a:spcBef>
                <a:spcPts val="800"/>
              </a:spcBef>
            </a:pPr>
            <a:r>
              <a:rPr lang="en-US" sz="1200" dirty="0" smtClean="0">
                <a:solidFill>
                  <a:srgbClr val="000000"/>
                </a:solidFill>
              </a:rPr>
              <a:t>In-memory performance</a:t>
            </a:r>
            <a:endParaRPr lang="en-US" sz="1200" dirty="0">
              <a:solidFill>
                <a:srgbClr val="000000"/>
              </a:solidFill>
            </a:endParaRPr>
          </a:p>
        </p:txBody>
      </p:sp>
      <p:sp>
        <p:nvSpPr>
          <p:cNvPr id="47" name="Oval 46"/>
          <p:cNvSpPr>
            <a:spLocks noChangeAspect="1" noChangeArrowheads="1"/>
          </p:cNvSpPr>
          <p:nvPr/>
        </p:nvSpPr>
        <p:spPr bwMode="auto">
          <a:xfrm>
            <a:off x="5982709" y="3796673"/>
            <a:ext cx="2423381" cy="2392797"/>
          </a:xfrm>
          <a:prstGeom prst="ellipse">
            <a:avLst/>
          </a:prstGeom>
          <a:solidFill>
            <a:schemeClr val="accent5">
              <a:lumMod val="60000"/>
              <a:lumOff val="40000"/>
            </a:schemeClr>
          </a:solidFill>
          <a:ln w="19050" cap="flat" cmpd="sng" algn="ctr">
            <a:solidFill>
              <a:schemeClr val="tx2"/>
            </a:solidFill>
            <a:prstDash val="solid"/>
            <a:round/>
            <a:headEnd type="none" w="med" len="med"/>
            <a:tailEnd type="stealth" w="med" len="sm"/>
          </a:ln>
          <a:effectLst/>
        </p:spPr>
        <p:txBody>
          <a:bodyPr vert="horz" wrap="square" lIns="91440" tIns="45720" rIns="45720" bIns="45720" numCol="1" rtlCol="0" anchor="ctr" anchorCtr="0" compatLnSpc="1">
            <a:prstTxWarp prst="textNoShape">
              <a:avLst/>
            </a:prstTxWarp>
          </a:bodyPr>
          <a:lstStyle/>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p:txBody>
      </p:sp>
      <p:sp>
        <p:nvSpPr>
          <p:cNvPr id="7" name="Rectangle 6"/>
          <p:cNvSpPr/>
          <p:nvPr/>
        </p:nvSpPr>
        <p:spPr>
          <a:xfrm>
            <a:off x="6169548" y="4144013"/>
            <a:ext cx="2060535" cy="1508105"/>
          </a:xfrm>
          <a:prstGeom prst="rect">
            <a:avLst/>
          </a:prstGeom>
        </p:spPr>
        <p:txBody>
          <a:bodyPr wrap="square">
            <a:spAutoFit/>
          </a:bodyPr>
          <a:lstStyle/>
          <a:p>
            <a:pPr algn="ctr">
              <a:spcBef>
                <a:spcPts val="800"/>
              </a:spcBef>
            </a:pPr>
            <a:r>
              <a:rPr lang="en-US" sz="1200" b="1" dirty="0" smtClean="0">
                <a:solidFill>
                  <a:srgbClr val="68AA00"/>
                </a:solidFill>
              </a:rPr>
              <a:t>4. Real-time Insight</a:t>
            </a:r>
            <a:endParaRPr lang="en-US" sz="1200" b="1" dirty="0">
              <a:solidFill>
                <a:srgbClr val="68AA00"/>
              </a:solidFill>
            </a:endParaRPr>
          </a:p>
          <a:p>
            <a:pPr algn="ctr"/>
            <a:endParaRPr lang="en-US" sz="1200" b="0" dirty="0" smtClean="0"/>
          </a:p>
          <a:p>
            <a:pPr marL="520" algn="ctr">
              <a:spcBef>
                <a:spcPts val="800"/>
              </a:spcBef>
            </a:pPr>
            <a:r>
              <a:rPr lang="en-US" sz="1200" dirty="0">
                <a:solidFill>
                  <a:srgbClr val="000000"/>
                </a:solidFill>
              </a:rPr>
              <a:t>Act in </a:t>
            </a:r>
            <a:r>
              <a:rPr lang="en-US" sz="1200" dirty="0" smtClean="0">
                <a:solidFill>
                  <a:srgbClr val="000000"/>
                </a:solidFill>
              </a:rPr>
              <a:t>real-time</a:t>
            </a:r>
          </a:p>
          <a:p>
            <a:pPr marL="520" algn="ctr">
              <a:spcBef>
                <a:spcPts val="800"/>
              </a:spcBef>
            </a:pPr>
            <a:r>
              <a:rPr lang="en-US" sz="1200" dirty="0" smtClean="0">
                <a:solidFill>
                  <a:srgbClr val="000000"/>
                </a:solidFill>
              </a:rPr>
              <a:t>Event </a:t>
            </a:r>
            <a:r>
              <a:rPr lang="en-US" sz="1200" dirty="0">
                <a:solidFill>
                  <a:srgbClr val="000000"/>
                </a:solidFill>
              </a:rPr>
              <a:t>driven triggers</a:t>
            </a:r>
          </a:p>
          <a:p>
            <a:pPr marL="520" algn="ctr">
              <a:spcBef>
                <a:spcPts val="800"/>
              </a:spcBef>
            </a:pPr>
            <a:r>
              <a:rPr lang="en-US" sz="1200" dirty="0" smtClean="0">
                <a:solidFill>
                  <a:srgbClr val="000000"/>
                </a:solidFill>
              </a:rPr>
              <a:t>Fine </a:t>
            </a:r>
            <a:r>
              <a:rPr lang="en-US" sz="1200" dirty="0">
                <a:solidFill>
                  <a:srgbClr val="000000"/>
                </a:solidFill>
              </a:rPr>
              <a:t>tune strategy with feedback</a:t>
            </a:r>
          </a:p>
        </p:txBody>
      </p:sp>
      <p:sp>
        <p:nvSpPr>
          <p:cNvPr id="48" name="Oval 47"/>
          <p:cNvSpPr>
            <a:spLocks noChangeAspect="1" noChangeArrowheads="1"/>
          </p:cNvSpPr>
          <p:nvPr/>
        </p:nvSpPr>
        <p:spPr bwMode="auto">
          <a:xfrm>
            <a:off x="809221" y="3714119"/>
            <a:ext cx="2423381" cy="2475351"/>
          </a:xfrm>
          <a:prstGeom prst="ellipse">
            <a:avLst/>
          </a:prstGeom>
          <a:solidFill>
            <a:schemeClr val="accent5">
              <a:lumMod val="60000"/>
              <a:lumOff val="40000"/>
            </a:schemeClr>
          </a:solidFill>
          <a:ln w="19050" cap="flat" cmpd="sng" algn="ctr">
            <a:solidFill>
              <a:schemeClr val="tx2"/>
            </a:solidFill>
            <a:prstDash val="solid"/>
            <a:round/>
            <a:headEnd type="none" w="med" len="med"/>
            <a:tailEnd type="stealth" w="med" len="sm"/>
          </a:ln>
          <a:effectLst/>
        </p:spPr>
        <p:txBody>
          <a:bodyPr vert="horz" wrap="square" lIns="91440" tIns="45720" rIns="45720" bIns="45720" numCol="1" rtlCol="0" anchor="ctr" anchorCtr="0" compatLnSpc="1">
            <a:prstTxWarp prst="textNoShape">
              <a:avLst/>
            </a:prstTxWarp>
          </a:bodyPr>
          <a:lstStyle/>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a:p>
            <a:pPr algn="ctr"/>
            <a:endParaRPr lang="en-US" sz="900" b="1" kern="0" dirty="0">
              <a:latin typeface="Helvetica" pitchFamily="34" charset="0"/>
              <a:cs typeface="Helvetica" pitchFamily="34" charset="0"/>
            </a:endParaRPr>
          </a:p>
        </p:txBody>
      </p:sp>
      <p:sp>
        <p:nvSpPr>
          <p:cNvPr id="41" name="Rectangle 40"/>
          <p:cNvSpPr/>
          <p:nvPr/>
        </p:nvSpPr>
        <p:spPr>
          <a:xfrm>
            <a:off x="897310" y="4325512"/>
            <a:ext cx="2330140" cy="1323439"/>
          </a:xfrm>
          <a:prstGeom prst="rect">
            <a:avLst/>
          </a:prstGeom>
        </p:spPr>
        <p:txBody>
          <a:bodyPr wrap="square">
            <a:spAutoFit/>
          </a:bodyPr>
          <a:lstStyle/>
          <a:p>
            <a:pPr algn="ctr">
              <a:spcBef>
                <a:spcPts val="800"/>
              </a:spcBef>
            </a:pPr>
            <a:r>
              <a:rPr lang="en-US" sz="1200" b="1" dirty="0" smtClean="0">
                <a:solidFill>
                  <a:srgbClr val="68AA00"/>
                </a:solidFill>
              </a:rPr>
              <a:t>5. Mobile Optimized</a:t>
            </a:r>
            <a:endParaRPr lang="en-US" sz="1200" b="1" dirty="0">
              <a:solidFill>
                <a:srgbClr val="68AA00"/>
              </a:solidFill>
            </a:endParaRPr>
          </a:p>
          <a:p>
            <a:pPr algn="ctr"/>
            <a:endParaRPr lang="en-US" sz="1200" b="0" dirty="0" smtClean="0"/>
          </a:p>
          <a:p>
            <a:pPr marL="520" algn="ctr">
              <a:spcBef>
                <a:spcPts val="800"/>
              </a:spcBef>
            </a:pPr>
            <a:r>
              <a:rPr lang="en-US" sz="1200" dirty="0">
                <a:solidFill>
                  <a:srgbClr val="000000"/>
                </a:solidFill>
              </a:rPr>
              <a:t>Native Mobile Interfaces</a:t>
            </a:r>
          </a:p>
          <a:p>
            <a:pPr marL="520" algn="ctr">
              <a:spcBef>
                <a:spcPts val="800"/>
              </a:spcBef>
            </a:pPr>
            <a:r>
              <a:rPr lang="en-US" sz="1200" dirty="0" smtClean="0">
                <a:solidFill>
                  <a:srgbClr val="000000"/>
                </a:solidFill>
              </a:rPr>
              <a:t>Build </a:t>
            </a:r>
            <a:r>
              <a:rPr lang="en-US" sz="1200" dirty="0">
                <a:solidFill>
                  <a:srgbClr val="000000"/>
                </a:solidFill>
              </a:rPr>
              <a:t>once, Deploy many times</a:t>
            </a:r>
          </a:p>
          <a:p>
            <a:pPr marL="520" algn="ctr">
              <a:spcBef>
                <a:spcPts val="800"/>
              </a:spcBef>
            </a:pPr>
            <a:r>
              <a:rPr lang="en-US" sz="1200" dirty="0" smtClean="0">
                <a:solidFill>
                  <a:srgbClr val="000000"/>
                </a:solidFill>
              </a:rPr>
              <a:t>Full </a:t>
            </a:r>
            <a:r>
              <a:rPr lang="en-US" sz="1200" dirty="0">
                <a:solidFill>
                  <a:srgbClr val="000000"/>
                </a:solidFill>
              </a:rPr>
              <a:t>use of all mobile sensors</a:t>
            </a:r>
          </a:p>
        </p:txBody>
      </p:sp>
    </p:spTree>
    <p:extLst>
      <p:ext uri="{BB962C8B-B14F-4D97-AF65-F5344CB8AC3E}">
        <p14:creationId xmlns:p14="http://schemas.microsoft.com/office/powerpoint/2010/main" val="2718808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 </a:t>
            </a:r>
            <a:r>
              <a:rPr lang="en-US" dirty="0"/>
              <a:t>for S</a:t>
            </a:r>
            <a:r>
              <a:rPr lang="en-US" dirty="0" smtClean="0"/>
              <a:t>electing Metrics </a:t>
            </a:r>
            <a:endParaRPr lang="en-US" dirty="0"/>
          </a:p>
        </p:txBody>
      </p:sp>
      <p:sp>
        <p:nvSpPr>
          <p:cNvPr id="3" name="Content Placeholder 2"/>
          <p:cNvSpPr>
            <a:spLocks noGrp="1"/>
          </p:cNvSpPr>
          <p:nvPr>
            <p:ph idx="1"/>
          </p:nvPr>
        </p:nvSpPr>
        <p:spPr>
          <a:xfrm>
            <a:off x="128121" y="1033102"/>
            <a:ext cx="8558679" cy="5176838"/>
          </a:xfrm>
        </p:spPr>
        <p:txBody>
          <a:bodyPr/>
          <a:lstStyle/>
          <a:p>
            <a:r>
              <a:rPr lang="en-US" b="0" dirty="0" smtClean="0"/>
              <a:t>Start </a:t>
            </a:r>
            <a:r>
              <a:rPr lang="en-US" b="0" dirty="0"/>
              <a:t>by </a:t>
            </a:r>
            <a:r>
              <a:rPr lang="en-US" b="0" dirty="0" smtClean="0"/>
              <a:t>defining </a:t>
            </a:r>
            <a:r>
              <a:rPr lang="en-US" b="0" dirty="0"/>
              <a:t>what your dashboard is trying to </a:t>
            </a:r>
            <a:r>
              <a:rPr lang="en-US" b="0" dirty="0" smtClean="0"/>
              <a:t>achieve.</a:t>
            </a:r>
          </a:p>
          <a:p>
            <a:r>
              <a:rPr lang="en-US" dirty="0"/>
              <a:t>A</a:t>
            </a:r>
            <a:r>
              <a:rPr lang="en-US" b="0" dirty="0" smtClean="0"/>
              <a:t>void </a:t>
            </a:r>
            <a:r>
              <a:rPr lang="en-US" b="0" dirty="0"/>
              <a:t>concentrating on style over </a:t>
            </a:r>
            <a:r>
              <a:rPr lang="en-US" b="0" dirty="0" smtClean="0"/>
              <a:t>substance.</a:t>
            </a:r>
          </a:p>
          <a:p>
            <a:r>
              <a:rPr lang="en-US" dirty="0"/>
              <a:t>G</a:t>
            </a:r>
            <a:r>
              <a:rPr lang="en-US" b="0" dirty="0" smtClean="0"/>
              <a:t>ain </a:t>
            </a:r>
            <a:r>
              <a:rPr lang="en-US" b="0" dirty="0"/>
              <a:t>an insight into what it is that your users </a:t>
            </a:r>
            <a:r>
              <a:rPr lang="en-US" b="0" dirty="0" smtClean="0"/>
              <a:t>want.</a:t>
            </a:r>
          </a:p>
          <a:p>
            <a:r>
              <a:rPr lang="en-US" dirty="0"/>
              <a:t>A</a:t>
            </a:r>
            <a:r>
              <a:rPr lang="en-US" b="0" dirty="0" smtClean="0"/>
              <a:t>ssess </a:t>
            </a:r>
            <a:r>
              <a:rPr lang="en-US" b="0" dirty="0"/>
              <a:t>what information is really </a:t>
            </a:r>
            <a:r>
              <a:rPr lang="en-US" b="0" dirty="0" smtClean="0"/>
              <a:t>necessary.</a:t>
            </a:r>
            <a:br>
              <a:rPr lang="en-US" b="0" dirty="0" smtClean="0"/>
            </a:br>
            <a:r>
              <a:rPr lang="en-US" b="0" dirty="0" smtClean="0"/>
              <a:t>Know </a:t>
            </a:r>
            <a:r>
              <a:rPr lang="en-US" b="0" dirty="0"/>
              <a:t>the components of a ‘perfect metric</a:t>
            </a:r>
            <a:r>
              <a:rPr lang="en-US" b="0" dirty="0" smtClean="0"/>
              <a:t>’.</a:t>
            </a:r>
          </a:p>
          <a:p>
            <a:r>
              <a:rPr lang="en-US" dirty="0"/>
              <a:t>M</a:t>
            </a:r>
            <a:r>
              <a:rPr lang="en-US" b="0" dirty="0" smtClean="0"/>
              <a:t>ake </a:t>
            </a:r>
            <a:r>
              <a:rPr lang="en-US" b="0" dirty="0"/>
              <a:t>sure that these metrics allow for meaningful </a:t>
            </a:r>
            <a:r>
              <a:rPr lang="en-US" b="0" dirty="0" smtClean="0"/>
              <a:t>comparison</a:t>
            </a:r>
            <a:r>
              <a:rPr lang="en-US" dirty="0"/>
              <a:t>.</a:t>
            </a:r>
            <a:endParaRPr lang="en-US" b="0" dirty="0"/>
          </a:p>
        </p:txBody>
      </p:sp>
      <p:sp>
        <p:nvSpPr>
          <p:cNvPr id="4" name="Rectangle 3"/>
          <p:cNvSpPr/>
          <p:nvPr/>
        </p:nvSpPr>
        <p:spPr>
          <a:xfrm>
            <a:off x="128121" y="5638800"/>
            <a:ext cx="5970494" cy="276999"/>
          </a:xfrm>
          <a:prstGeom prst="rect">
            <a:avLst/>
          </a:prstGeom>
        </p:spPr>
        <p:txBody>
          <a:bodyPr wrap="square">
            <a:spAutoFit/>
          </a:bodyPr>
          <a:lstStyle/>
          <a:p>
            <a:pPr lvl="0" algn="l" eaLnBrk="0" hangingPunct="0">
              <a:spcBef>
                <a:spcPct val="30000"/>
              </a:spcBef>
            </a:pPr>
            <a:r>
              <a:rPr lang="en-US" sz="1200" dirty="0" smtClean="0">
                <a:solidFill>
                  <a:srgbClr val="000000"/>
                </a:solidFill>
                <a:latin typeface="Arial" charset="0"/>
                <a:ea typeface="+mn-ea"/>
              </a:rPr>
              <a:t>Adopted from </a:t>
            </a:r>
            <a:r>
              <a:rPr lang="en-US" sz="1200" dirty="0">
                <a:solidFill>
                  <a:srgbClr val="000000"/>
                </a:solidFill>
                <a:latin typeface="Arial" charset="0"/>
                <a:ea typeface="+mn-ea"/>
                <a:hlinkClick r:id="rId3"/>
              </a:rPr>
              <a:t>A Guide to Creating Dashboards People love to use</a:t>
            </a:r>
            <a:r>
              <a:rPr lang="en-US" sz="1200" dirty="0">
                <a:solidFill>
                  <a:srgbClr val="000000"/>
                </a:solidFill>
                <a:latin typeface="Arial" charset="0"/>
                <a:ea typeface="+mn-ea"/>
              </a:rPr>
              <a:t>, Juice, 2009-2010. </a:t>
            </a:r>
          </a:p>
        </p:txBody>
      </p:sp>
    </p:spTree>
    <p:extLst>
      <p:ext uri="{BB962C8B-B14F-4D97-AF65-F5344CB8AC3E}">
        <p14:creationId xmlns:p14="http://schemas.microsoft.com/office/powerpoint/2010/main" val="1578814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Dashboards </a:t>
            </a:r>
            <a:endParaRPr lang="en-US" dirty="0"/>
          </a:p>
        </p:txBody>
      </p:sp>
      <p:sp>
        <p:nvSpPr>
          <p:cNvPr id="3" name="Content Placeholder 2"/>
          <p:cNvSpPr>
            <a:spLocks noGrp="1"/>
          </p:cNvSpPr>
          <p:nvPr>
            <p:ph idx="1"/>
          </p:nvPr>
        </p:nvSpPr>
        <p:spPr>
          <a:xfrm>
            <a:off x="155275" y="1146175"/>
            <a:ext cx="8537875" cy="4264026"/>
          </a:xfrm>
        </p:spPr>
        <p:txBody>
          <a:bodyPr/>
          <a:lstStyle/>
          <a:p>
            <a:r>
              <a:rPr lang="en-US" dirty="0" smtClean="0"/>
              <a:t>Learning Objectives</a:t>
            </a:r>
          </a:p>
          <a:p>
            <a:pPr lvl="1"/>
            <a:endParaRPr lang="en-US" dirty="0" smtClean="0"/>
          </a:p>
          <a:p>
            <a:pPr lvl="1"/>
            <a:r>
              <a:rPr lang="en-US" dirty="0" smtClean="0"/>
              <a:t>Define and understand the purpose of dashboards</a:t>
            </a:r>
          </a:p>
          <a:p>
            <a:pPr lvl="1"/>
            <a:r>
              <a:rPr lang="en-US" dirty="0" smtClean="0"/>
              <a:t>Review examples in order to understand common </a:t>
            </a:r>
            <a:r>
              <a:rPr lang="en-US" dirty="0"/>
              <a:t>characteristics and types of </a:t>
            </a:r>
            <a:r>
              <a:rPr lang="en-US" dirty="0" smtClean="0"/>
              <a:t>dashboards</a:t>
            </a:r>
          </a:p>
          <a:p>
            <a:pPr lvl="1"/>
            <a:r>
              <a:rPr lang="en-US" dirty="0"/>
              <a:t>See how industry leaders have successfully deployed dashboards</a:t>
            </a:r>
          </a:p>
          <a:p>
            <a:pPr lvl="1"/>
            <a:r>
              <a:rPr lang="en-US" dirty="0" smtClean="0"/>
              <a:t>List </a:t>
            </a:r>
            <a:r>
              <a:rPr lang="en-US" dirty="0"/>
              <a:t>attributes of metrics included in dashboards</a:t>
            </a:r>
          </a:p>
          <a:p>
            <a:pPr lvl="1"/>
            <a:r>
              <a:rPr lang="en-US" dirty="0" smtClean="0"/>
              <a:t>Practice creating dashboards</a:t>
            </a:r>
          </a:p>
        </p:txBody>
      </p:sp>
    </p:spTree>
    <p:extLst>
      <p:ext uri="{BB962C8B-B14F-4D97-AF65-F5344CB8AC3E}">
        <p14:creationId xmlns:p14="http://schemas.microsoft.com/office/powerpoint/2010/main" val="3138605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cs typeface="Arial" charset="0"/>
              </a:rPr>
              <a:t>ENTERPRISE-GRADE</a:t>
            </a:r>
            <a:br>
              <a:rPr lang="en-US" sz="2000" dirty="0">
                <a:cs typeface="Arial" charset="0"/>
              </a:rPr>
            </a:br>
            <a:r>
              <a:rPr lang="en-US" sz="2000" b="1" dirty="0">
                <a:cs typeface="Arial" charset="0"/>
              </a:rPr>
              <a:t>BUSINESS</a:t>
            </a:r>
            <a:r>
              <a:rPr lang="en-US" sz="2000" dirty="0">
                <a:cs typeface="Arial" charset="0"/>
              </a:rPr>
              <a:t> </a:t>
            </a:r>
            <a:r>
              <a:rPr lang="en-US" sz="2000" b="1" dirty="0">
                <a:cs typeface="Arial" charset="0"/>
              </a:rPr>
              <a:t>INTELLIGENCE</a:t>
            </a:r>
            <a:r>
              <a:rPr lang="en-US" b="1" dirty="0">
                <a:cs typeface="Arial" charset="0"/>
              </a:rPr>
              <a:t/>
            </a:r>
            <a:br>
              <a:rPr lang="en-US" b="1" dirty="0">
                <a:cs typeface="Arial" charset="0"/>
              </a:rPr>
            </a:br>
            <a:endParaRPr lang="en-US" dirty="0"/>
          </a:p>
        </p:txBody>
      </p:sp>
      <p:grpSp>
        <p:nvGrpSpPr>
          <p:cNvPr id="3" name="Group 2"/>
          <p:cNvGrpSpPr/>
          <p:nvPr/>
        </p:nvGrpSpPr>
        <p:grpSpPr>
          <a:xfrm>
            <a:off x="1256227" y="1808402"/>
            <a:ext cx="6479146" cy="4282862"/>
            <a:chOff x="1752600" y="3200402"/>
            <a:chExt cx="11432146" cy="7421597"/>
          </a:xfrm>
        </p:grpSpPr>
        <p:grpSp>
          <p:nvGrpSpPr>
            <p:cNvPr id="4" name="Group 3"/>
            <p:cNvGrpSpPr/>
            <p:nvPr/>
          </p:nvGrpSpPr>
          <p:grpSpPr>
            <a:xfrm>
              <a:off x="1752600" y="3200402"/>
              <a:ext cx="11432146" cy="7421597"/>
              <a:chOff x="294565" y="1287476"/>
              <a:chExt cx="6075559" cy="3944172"/>
            </a:xfrm>
          </p:grpSpPr>
          <p:pic>
            <p:nvPicPr>
              <p:cNvPr id="6" name="Picture 2" descr="http://vintageking.com/media/catalog/product/cache/1/image/9df78eab33525d08d6e5fb8d27136e95/a/p/apple_thunderbolt_display.jpg">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b="15489"/>
              <a:stretch/>
            </p:blipFill>
            <p:spPr bwMode="auto">
              <a:xfrm>
                <a:off x="294565" y="1287476"/>
                <a:ext cx="6075559" cy="394417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retailWebSoftware_v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857" y="1613224"/>
                <a:ext cx="5508705" cy="3053873"/>
              </a:xfrm>
              <a:prstGeom prst="rect">
                <a:avLst/>
              </a:prstGeom>
              <a:noFill/>
              <a:ln w="9525">
                <a:noFill/>
                <a:miter lim="800000"/>
                <a:headEnd/>
                <a:tailEnd/>
              </a:ln>
            </p:spPr>
          </p:pic>
        </p:grpSp>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8831" y="3715952"/>
              <a:ext cx="10388893" cy="5843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8" name="Rectangle 7"/>
          <p:cNvSpPr/>
          <p:nvPr/>
        </p:nvSpPr>
        <p:spPr>
          <a:xfrm>
            <a:off x="1565802" y="977404"/>
            <a:ext cx="6172200" cy="830997"/>
          </a:xfrm>
          <a:prstGeom prst="rect">
            <a:avLst/>
          </a:prstGeom>
        </p:spPr>
        <p:txBody>
          <a:bodyPr wrap="square">
            <a:spAutoFit/>
          </a:bodyPr>
          <a:lstStyle/>
          <a:p>
            <a:pPr algn="ctr"/>
            <a:r>
              <a:rPr lang="en-US" dirty="0">
                <a:solidFill>
                  <a:srgbClr val="000000"/>
                </a:solidFill>
                <a:ea typeface="MS PGothic" charset="0"/>
                <a:cs typeface="MS PGothic" charset="0"/>
                <a:sym typeface="Calibri" charset="0"/>
              </a:rPr>
              <a:t>Produce and publish trusted analytics</a:t>
            </a:r>
          </a:p>
          <a:p>
            <a:pPr algn="ctr"/>
            <a:r>
              <a:rPr lang="en-US" dirty="0">
                <a:solidFill>
                  <a:srgbClr val="000000"/>
                </a:solidFill>
                <a:ea typeface="MS PGothic" charset="0"/>
                <a:cs typeface="MS PGothic" charset="0"/>
                <a:sym typeface="Calibri" charset="0"/>
              </a:rPr>
              <a:t> to elevate performance</a:t>
            </a:r>
          </a:p>
        </p:txBody>
      </p:sp>
    </p:spTree>
    <p:extLst>
      <p:ext uri="{BB962C8B-B14F-4D97-AF65-F5344CB8AC3E}">
        <p14:creationId xmlns:p14="http://schemas.microsoft.com/office/powerpoint/2010/main" val="122782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2"/>
          <p:cNvSpPr>
            <a:spLocks noChangeArrowheads="1"/>
          </p:cNvSpPr>
          <p:nvPr/>
        </p:nvSpPr>
        <p:spPr bwMode="auto">
          <a:xfrm rot="10800000">
            <a:off x="5105401" y="3652836"/>
            <a:ext cx="876300" cy="500063"/>
          </a:xfrm>
          <a:prstGeom prst="leftArrow">
            <a:avLst>
              <a:gd name="adj1" fmla="val 49352"/>
              <a:gd name="adj2" fmla="val 34283"/>
            </a:avLst>
          </a:prstGeom>
          <a:gradFill flip="none" rotWithShape="1">
            <a:gsLst>
              <a:gs pos="0">
                <a:srgbClr val="378109"/>
              </a:gs>
              <a:gs pos="100000">
                <a:srgbClr val="FFFFFF"/>
              </a:gs>
            </a:gsLst>
            <a:lin ang="0" scaled="1"/>
            <a:tileRect/>
          </a:gradFill>
          <a:ln w="9525">
            <a:noFill/>
            <a:miter lim="800000"/>
            <a:headEnd/>
            <a:tailEnd/>
          </a:ln>
          <a:effectLst/>
        </p:spPr>
        <p:txBody>
          <a:bodyPr wrap="none" anchor="ctr"/>
          <a:lstStyle/>
          <a:p>
            <a:endParaRPr lang="en-US"/>
          </a:p>
        </p:txBody>
      </p:sp>
      <p:sp>
        <p:nvSpPr>
          <p:cNvPr id="6" name="AutoShape 72"/>
          <p:cNvSpPr>
            <a:spLocks noChangeArrowheads="1"/>
          </p:cNvSpPr>
          <p:nvPr/>
        </p:nvSpPr>
        <p:spPr bwMode="auto">
          <a:xfrm rot="10800000">
            <a:off x="2438400" y="5329237"/>
            <a:ext cx="876300" cy="500063"/>
          </a:xfrm>
          <a:prstGeom prst="leftArrow">
            <a:avLst>
              <a:gd name="adj1" fmla="val 49352"/>
              <a:gd name="adj2" fmla="val 34283"/>
            </a:avLst>
          </a:prstGeom>
          <a:gradFill flip="none" rotWithShape="1">
            <a:gsLst>
              <a:gs pos="0">
                <a:srgbClr val="378109"/>
              </a:gs>
              <a:gs pos="100000">
                <a:srgbClr val="FFFFFF"/>
              </a:gs>
            </a:gsLst>
            <a:lin ang="0" scaled="1"/>
            <a:tileRect/>
          </a:gradFill>
          <a:ln w="9525">
            <a:noFill/>
            <a:miter lim="800000"/>
            <a:headEnd/>
            <a:tailEnd/>
          </a:ln>
          <a:effectLst/>
        </p:spPr>
        <p:txBody>
          <a:bodyPr wrap="none" anchor="ctr"/>
          <a:lstStyle/>
          <a:p>
            <a:endParaRPr lang="en-US"/>
          </a:p>
        </p:txBody>
      </p:sp>
      <p:sp>
        <p:nvSpPr>
          <p:cNvPr id="7" name="AutoShape 72"/>
          <p:cNvSpPr>
            <a:spLocks noChangeArrowheads="1"/>
          </p:cNvSpPr>
          <p:nvPr/>
        </p:nvSpPr>
        <p:spPr bwMode="auto">
          <a:xfrm rot="10800000">
            <a:off x="2438401" y="3778202"/>
            <a:ext cx="876300" cy="500063"/>
          </a:xfrm>
          <a:prstGeom prst="leftArrow">
            <a:avLst>
              <a:gd name="adj1" fmla="val 49352"/>
              <a:gd name="adj2" fmla="val 34283"/>
            </a:avLst>
          </a:prstGeom>
          <a:gradFill flip="none" rotWithShape="1">
            <a:gsLst>
              <a:gs pos="0">
                <a:srgbClr val="378109"/>
              </a:gs>
              <a:gs pos="100000">
                <a:srgbClr val="FFFFFF"/>
              </a:gs>
            </a:gsLst>
            <a:lin ang="0" scaled="1"/>
            <a:tileRect/>
          </a:gradFill>
          <a:ln w="9525">
            <a:noFill/>
            <a:miter lim="800000"/>
            <a:headEnd/>
            <a:tailEnd/>
          </a:ln>
          <a:effectLst/>
        </p:spPr>
        <p:txBody>
          <a:bodyPr wrap="none" anchor="ctr"/>
          <a:lstStyle/>
          <a:p>
            <a:endParaRPr lang="en-US"/>
          </a:p>
        </p:txBody>
      </p:sp>
      <p:sp>
        <p:nvSpPr>
          <p:cNvPr id="8" name="AutoShape 72"/>
          <p:cNvSpPr>
            <a:spLocks noChangeArrowheads="1"/>
          </p:cNvSpPr>
          <p:nvPr/>
        </p:nvSpPr>
        <p:spPr bwMode="auto">
          <a:xfrm rot="10800000">
            <a:off x="2438400" y="2258962"/>
            <a:ext cx="876300" cy="500063"/>
          </a:xfrm>
          <a:prstGeom prst="leftArrow">
            <a:avLst>
              <a:gd name="adj1" fmla="val 49352"/>
              <a:gd name="adj2" fmla="val 34283"/>
            </a:avLst>
          </a:prstGeom>
          <a:gradFill flip="none" rotWithShape="1">
            <a:gsLst>
              <a:gs pos="0">
                <a:srgbClr val="378109"/>
              </a:gs>
              <a:gs pos="100000">
                <a:srgbClr val="FFFFFF"/>
              </a:gs>
            </a:gsLst>
            <a:lin ang="0" scaled="1"/>
            <a:tileRect/>
          </a:gradFill>
          <a:ln w="9525">
            <a:noFill/>
            <a:miter lim="800000"/>
            <a:headEnd/>
            <a:tailEnd/>
          </a:ln>
          <a:effectLst/>
        </p:spPr>
        <p:txBody>
          <a:bodyPr wrap="none" anchor="ctr"/>
          <a:lstStyle/>
          <a:p>
            <a:endParaRPr lang="en-US">
              <a:latin typeface="Calibri" pitchFamily="34" charset="0"/>
              <a:cs typeface="Calibri" pitchFamily="34" charset="0"/>
            </a:endParaRPr>
          </a:p>
        </p:txBody>
      </p:sp>
      <p:pic>
        <p:nvPicPr>
          <p:cNvPr id="9" name="Picture 7"/>
          <p:cNvPicPr>
            <a:picLocks noChangeAspect="1" noChangeArrowheads="1"/>
          </p:cNvPicPr>
          <p:nvPr/>
        </p:nvPicPr>
        <p:blipFill>
          <a:blip r:embed="rId3" cstate="print"/>
          <a:srcRect l="7826" t="8696" r="8696" b="7608"/>
          <a:stretch>
            <a:fillRect/>
          </a:stretch>
        </p:blipFill>
        <p:spPr bwMode="auto">
          <a:xfrm>
            <a:off x="3429000" y="1962150"/>
            <a:ext cx="1790700" cy="1371600"/>
          </a:xfrm>
          <a:prstGeom prst="rect">
            <a:avLst/>
          </a:prstGeom>
          <a:noFill/>
          <a:ln w="9525">
            <a:solidFill>
              <a:schemeClr val="tx1">
                <a:lumMod val="65000"/>
                <a:lumOff val="35000"/>
              </a:schemeClr>
            </a:solidFill>
            <a:miter lim="800000"/>
            <a:headEnd/>
            <a:tailEnd/>
          </a:ln>
          <a:effectLst>
            <a:outerShdw blurRad="50800" dist="38100" dir="2700000" algn="tl" rotWithShape="0">
              <a:prstClr val="black">
                <a:alpha val="40000"/>
              </a:prstClr>
            </a:outerShdw>
          </a:effectLst>
        </p:spPr>
      </p:pic>
      <p:grpSp>
        <p:nvGrpSpPr>
          <p:cNvPr id="2" name="Group 1"/>
          <p:cNvGrpSpPr/>
          <p:nvPr/>
        </p:nvGrpSpPr>
        <p:grpSpPr>
          <a:xfrm>
            <a:off x="433928" y="1962150"/>
            <a:ext cx="2080672" cy="1371600"/>
            <a:chOff x="433928" y="1962150"/>
            <a:chExt cx="2080672" cy="1371600"/>
          </a:xfrm>
        </p:grpSpPr>
        <p:sp>
          <p:nvSpPr>
            <p:cNvPr id="10" name="Rectangle 3"/>
            <p:cNvSpPr>
              <a:spLocks noChangeArrowheads="1"/>
            </p:cNvSpPr>
            <p:nvPr/>
          </p:nvSpPr>
          <p:spPr bwMode="auto">
            <a:xfrm>
              <a:off x="433928" y="1962150"/>
              <a:ext cx="2080672" cy="1371600"/>
            </a:xfrm>
            <a:prstGeom prst="rect">
              <a:avLst/>
            </a:prstGeom>
            <a:noFill/>
            <a:ln w="9525">
              <a:solidFill>
                <a:schemeClr val="tx1"/>
              </a:solidFill>
              <a:prstDash val="lgDash"/>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11" name="Rectangle 53"/>
            <p:cNvSpPr>
              <a:spLocks noChangeArrowheads="1"/>
            </p:cNvSpPr>
            <p:nvPr/>
          </p:nvSpPr>
          <p:spPr bwMode="auto">
            <a:xfrm>
              <a:off x="1257300" y="2152650"/>
              <a:ext cx="266700" cy="291342"/>
            </a:xfrm>
            <a:prstGeom prst="rect">
              <a:avLst/>
            </a:prstGeom>
            <a:solidFill>
              <a:schemeClr val="bg1"/>
            </a:solidFill>
            <a:ln w="9525" algn="ctr">
              <a:solidFill>
                <a:srgbClr val="808080"/>
              </a:solidFill>
              <a:miter lim="800000"/>
              <a:headEnd/>
              <a:tailEnd/>
            </a:ln>
          </p:spPr>
          <p:txBody>
            <a:bodyPr wrap="none" anchor="ctr"/>
            <a:lstStyle/>
            <a:p>
              <a:endParaRPr lang="en-US"/>
            </a:p>
          </p:txBody>
        </p:sp>
        <p:sp>
          <p:nvSpPr>
            <p:cNvPr id="12" name="Oval 54"/>
            <p:cNvSpPr>
              <a:spLocks noChangeArrowheads="1"/>
            </p:cNvSpPr>
            <p:nvPr/>
          </p:nvSpPr>
          <p:spPr bwMode="auto">
            <a:xfrm>
              <a:off x="1285374" y="2193840"/>
              <a:ext cx="209550" cy="209967"/>
            </a:xfrm>
            <a:prstGeom prst="ellipse">
              <a:avLst/>
            </a:prstGeom>
            <a:solidFill>
              <a:schemeClr val="accent1"/>
            </a:solidFill>
            <a:ln w="9525">
              <a:solidFill>
                <a:srgbClr val="808080"/>
              </a:solidFill>
              <a:round/>
              <a:headEnd/>
              <a:tailEnd/>
            </a:ln>
          </p:spPr>
          <p:txBody>
            <a:bodyPr wrap="none" anchor="ctr"/>
            <a:lstStyle/>
            <a:p>
              <a:endParaRPr lang="en-US"/>
            </a:p>
          </p:txBody>
        </p:sp>
        <p:sp>
          <p:nvSpPr>
            <p:cNvPr id="13" name="Arc 55"/>
            <p:cNvSpPr>
              <a:spLocks/>
            </p:cNvSpPr>
            <p:nvPr/>
          </p:nvSpPr>
          <p:spPr bwMode="auto">
            <a:xfrm flipV="1">
              <a:off x="1390650" y="2299326"/>
              <a:ext cx="53139" cy="104481"/>
            </a:xfrm>
            <a:custGeom>
              <a:avLst/>
              <a:gdLst>
                <a:gd name="T0" fmla="*/ 0 w 11084"/>
                <a:gd name="T1" fmla="*/ 0 h 21600"/>
                <a:gd name="T2" fmla="*/ 53 w 11084"/>
                <a:gd name="T3" fmla="*/ 15 h 21600"/>
                <a:gd name="T4" fmla="*/ 0 w 11084"/>
                <a:gd name="T5" fmla="*/ 104 h 21600"/>
                <a:gd name="T6" fmla="*/ 0 60000 65536"/>
                <a:gd name="T7" fmla="*/ 0 60000 65536"/>
                <a:gd name="T8" fmla="*/ 0 60000 65536"/>
                <a:gd name="T9" fmla="*/ 0 w 11084"/>
                <a:gd name="T10" fmla="*/ 0 h 21600"/>
                <a:gd name="T11" fmla="*/ 11084 w 11084"/>
                <a:gd name="T12" fmla="*/ 21600 h 21600"/>
              </a:gdLst>
              <a:ahLst/>
              <a:cxnLst>
                <a:cxn ang="T6">
                  <a:pos x="T0" y="T1"/>
                </a:cxn>
                <a:cxn ang="T7">
                  <a:pos x="T2" y="T3"/>
                </a:cxn>
                <a:cxn ang="T8">
                  <a:pos x="T4" y="T5"/>
                </a:cxn>
              </a:cxnLst>
              <a:rect l="T9" t="T10" r="T11" b="T12"/>
              <a:pathLst>
                <a:path w="11084" h="21600" fill="none" extrusionOk="0">
                  <a:moveTo>
                    <a:pt x="-1" y="0"/>
                  </a:moveTo>
                  <a:cubicBezTo>
                    <a:pt x="3903" y="0"/>
                    <a:pt x="7733" y="1057"/>
                    <a:pt x="11084" y="3060"/>
                  </a:cubicBezTo>
                </a:path>
                <a:path w="11084" h="21600" stroke="0" extrusionOk="0">
                  <a:moveTo>
                    <a:pt x="-1" y="0"/>
                  </a:moveTo>
                  <a:cubicBezTo>
                    <a:pt x="3903" y="0"/>
                    <a:pt x="7733" y="1057"/>
                    <a:pt x="11084" y="3060"/>
                  </a:cubicBezTo>
                  <a:lnTo>
                    <a:pt x="0" y="21600"/>
                  </a:lnTo>
                  <a:close/>
                </a:path>
              </a:pathLst>
            </a:custGeom>
            <a:solidFill>
              <a:srgbClr val="800000"/>
            </a:solidFill>
            <a:ln w="9525">
              <a:solidFill>
                <a:schemeClr val="tx1"/>
              </a:solidFill>
              <a:round/>
              <a:headEnd/>
              <a:tailEnd/>
            </a:ln>
          </p:spPr>
          <p:txBody>
            <a:bodyPr wrap="none" anchor="ctr"/>
            <a:lstStyle/>
            <a:p>
              <a:endParaRPr lang="en-US"/>
            </a:p>
          </p:txBody>
        </p:sp>
        <p:sp>
          <p:nvSpPr>
            <p:cNvPr id="14" name="Arc 56"/>
            <p:cNvSpPr>
              <a:spLocks/>
            </p:cNvSpPr>
            <p:nvPr/>
          </p:nvSpPr>
          <p:spPr bwMode="auto">
            <a:xfrm flipH="1" flipV="1">
              <a:off x="1285374" y="2298321"/>
              <a:ext cx="105276" cy="104481"/>
            </a:xfrm>
            <a:custGeom>
              <a:avLst/>
              <a:gdLst>
                <a:gd name="T0" fmla="*/ 0 w 21600"/>
                <a:gd name="T1" fmla="*/ 0 h 21600"/>
                <a:gd name="T2" fmla="*/ 105 w 21600"/>
                <a:gd name="T3" fmla="*/ 104 h 21600"/>
                <a:gd name="T4" fmla="*/ 0 w 21600"/>
                <a:gd name="T5" fmla="*/ 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9525">
              <a:solidFill>
                <a:schemeClr val="tx1"/>
              </a:solidFill>
              <a:round/>
              <a:headEnd/>
              <a:tailEnd/>
            </a:ln>
          </p:spPr>
          <p:txBody>
            <a:bodyPr wrap="none" anchor="ctr"/>
            <a:lstStyle/>
            <a:p>
              <a:endParaRPr lang="en-US"/>
            </a:p>
          </p:txBody>
        </p:sp>
        <p:sp>
          <p:nvSpPr>
            <p:cNvPr id="15" name="Arc 57"/>
            <p:cNvSpPr>
              <a:spLocks/>
            </p:cNvSpPr>
            <p:nvPr/>
          </p:nvSpPr>
          <p:spPr bwMode="auto">
            <a:xfrm>
              <a:off x="1390650" y="2193840"/>
              <a:ext cx="91239" cy="104481"/>
            </a:xfrm>
            <a:custGeom>
              <a:avLst/>
              <a:gdLst>
                <a:gd name="T0" fmla="*/ 0 w 19036"/>
                <a:gd name="T1" fmla="*/ 0 h 21600"/>
                <a:gd name="T2" fmla="*/ 91 w 19036"/>
                <a:gd name="T3" fmla="*/ 55 h 21600"/>
                <a:gd name="T4" fmla="*/ 0 w 19036"/>
                <a:gd name="T5" fmla="*/ 104 h 21600"/>
                <a:gd name="T6" fmla="*/ 0 60000 65536"/>
                <a:gd name="T7" fmla="*/ 0 60000 65536"/>
                <a:gd name="T8" fmla="*/ 0 60000 65536"/>
                <a:gd name="T9" fmla="*/ 0 w 19036"/>
                <a:gd name="T10" fmla="*/ 0 h 21600"/>
                <a:gd name="T11" fmla="*/ 19036 w 19036"/>
                <a:gd name="T12" fmla="*/ 21600 h 21600"/>
              </a:gdLst>
              <a:ahLst/>
              <a:cxnLst>
                <a:cxn ang="T6">
                  <a:pos x="T0" y="T1"/>
                </a:cxn>
                <a:cxn ang="T7">
                  <a:pos x="T2" y="T3"/>
                </a:cxn>
                <a:cxn ang="T8">
                  <a:pos x="T4" y="T5"/>
                </a:cxn>
              </a:cxnLst>
              <a:rect l="T9" t="T10" r="T11" b="T12"/>
              <a:pathLst>
                <a:path w="19036" h="21600" fill="none" extrusionOk="0">
                  <a:moveTo>
                    <a:pt x="-1" y="0"/>
                  </a:moveTo>
                  <a:cubicBezTo>
                    <a:pt x="7959" y="0"/>
                    <a:pt x="15274" y="4377"/>
                    <a:pt x="19035" y="11392"/>
                  </a:cubicBezTo>
                </a:path>
                <a:path w="19036" h="21600" stroke="0" extrusionOk="0">
                  <a:moveTo>
                    <a:pt x="-1" y="0"/>
                  </a:moveTo>
                  <a:cubicBezTo>
                    <a:pt x="7959" y="0"/>
                    <a:pt x="15274" y="4377"/>
                    <a:pt x="19035" y="11392"/>
                  </a:cubicBezTo>
                  <a:lnTo>
                    <a:pt x="0" y="21600"/>
                  </a:lnTo>
                  <a:close/>
                </a:path>
              </a:pathLst>
            </a:custGeom>
            <a:solidFill>
              <a:srgbClr val="FFFFCC"/>
            </a:solidFill>
            <a:ln w="9525">
              <a:solidFill>
                <a:schemeClr val="tx1"/>
              </a:solidFill>
              <a:round/>
              <a:headEnd/>
              <a:tailEnd/>
            </a:ln>
          </p:spPr>
          <p:txBody>
            <a:bodyPr wrap="none" anchor="ctr"/>
            <a:lstStyle/>
            <a:p>
              <a:endParaRPr lang="en-US"/>
            </a:p>
          </p:txBody>
        </p:sp>
        <p:sp>
          <p:nvSpPr>
            <p:cNvPr id="16" name="Arc 58"/>
            <p:cNvSpPr>
              <a:spLocks/>
            </p:cNvSpPr>
            <p:nvPr/>
          </p:nvSpPr>
          <p:spPr bwMode="auto">
            <a:xfrm flipH="1">
              <a:off x="1285374" y="2193840"/>
              <a:ext cx="104274" cy="104481"/>
            </a:xfrm>
            <a:custGeom>
              <a:avLst/>
              <a:gdLst>
                <a:gd name="T0" fmla="*/ 0 w 21550"/>
                <a:gd name="T1" fmla="*/ 0 h 21600"/>
                <a:gd name="T2" fmla="*/ 104 w 21550"/>
                <a:gd name="T3" fmla="*/ 97 h 21600"/>
                <a:gd name="T4" fmla="*/ 0 w 21550"/>
                <a:gd name="T5" fmla="*/ 104 h 21600"/>
                <a:gd name="T6" fmla="*/ 0 60000 65536"/>
                <a:gd name="T7" fmla="*/ 0 60000 65536"/>
                <a:gd name="T8" fmla="*/ 0 60000 65536"/>
                <a:gd name="T9" fmla="*/ 0 w 21550"/>
                <a:gd name="T10" fmla="*/ 0 h 21600"/>
                <a:gd name="T11" fmla="*/ 21550 w 21550"/>
                <a:gd name="T12" fmla="*/ 21600 h 21600"/>
              </a:gdLst>
              <a:ahLst/>
              <a:cxnLst>
                <a:cxn ang="T6">
                  <a:pos x="T0" y="T1"/>
                </a:cxn>
                <a:cxn ang="T7">
                  <a:pos x="T2" y="T3"/>
                </a:cxn>
                <a:cxn ang="T8">
                  <a:pos x="T4" y="T5"/>
                </a:cxn>
              </a:cxnLst>
              <a:rect l="T9" t="T10" r="T11" b="T12"/>
              <a:pathLst>
                <a:path w="21550" h="21600" fill="none" extrusionOk="0">
                  <a:moveTo>
                    <a:pt x="-1" y="0"/>
                  </a:moveTo>
                  <a:cubicBezTo>
                    <a:pt x="11360" y="0"/>
                    <a:pt x="20779" y="8800"/>
                    <a:pt x="21550" y="20134"/>
                  </a:cubicBezTo>
                </a:path>
                <a:path w="21550" h="21600" stroke="0" extrusionOk="0">
                  <a:moveTo>
                    <a:pt x="-1" y="0"/>
                  </a:moveTo>
                  <a:cubicBezTo>
                    <a:pt x="11360" y="0"/>
                    <a:pt x="20779" y="8800"/>
                    <a:pt x="21550" y="20134"/>
                  </a:cubicBezTo>
                  <a:lnTo>
                    <a:pt x="0" y="21600"/>
                  </a:lnTo>
                  <a:close/>
                </a:path>
              </a:pathLst>
            </a:custGeom>
            <a:solidFill>
              <a:srgbClr val="BCDAD6"/>
            </a:solidFill>
            <a:ln w="9525">
              <a:solidFill>
                <a:schemeClr val="tx1"/>
              </a:solidFill>
              <a:round/>
              <a:headEnd/>
              <a:tailEnd/>
            </a:ln>
          </p:spPr>
          <p:txBody>
            <a:bodyPr wrap="none" anchor="ctr"/>
            <a:lstStyle/>
            <a:p>
              <a:endParaRPr lang="en-US"/>
            </a:p>
          </p:txBody>
        </p:sp>
        <p:sp>
          <p:nvSpPr>
            <p:cNvPr id="17" name="Arc 59"/>
            <p:cNvSpPr>
              <a:spLocks/>
            </p:cNvSpPr>
            <p:nvPr/>
          </p:nvSpPr>
          <p:spPr bwMode="auto">
            <a:xfrm flipH="1" flipV="1">
              <a:off x="1302418" y="2299326"/>
              <a:ext cx="88232" cy="104481"/>
            </a:xfrm>
            <a:custGeom>
              <a:avLst/>
              <a:gdLst>
                <a:gd name="T0" fmla="*/ 0 w 18040"/>
                <a:gd name="T1" fmla="*/ 0 h 21600"/>
                <a:gd name="T2" fmla="*/ 88 w 18040"/>
                <a:gd name="T3" fmla="*/ 47 h 21600"/>
                <a:gd name="T4" fmla="*/ 0 w 18040"/>
                <a:gd name="T5" fmla="*/ 104 h 21600"/>
                <a:gd name="T6" fmla="*/ 0 60000 65536"/>
                <a:gd name="T7" fmla="*/ 0 60000 65536"/>
                <a:gd name="T8" fmla="*/ 0 60000 65536"/>
                <a:gd name="T9" fmla="*/ 0 w 18040"/>
                <a:gd name="T10" fmla="*/ 0 h 21600"/>
                <a:gd name="T11" fmla="*/ 18040 w 18040"/>
                <a:gd name="T12" fmla="*/ 21600 h 21600"/>
              </a:gdLst>
              <a:ahLst/>
              <a:cxnLst>
                <a:cxn ang="T6">
                  <a:pos x="T0" y="T1"/>
                </a:cxn>
                <a:cxn ang="T7">
                  <a:pos x="T2" y="T3"/>
                </a:cxn>
                <a:cxn ang="T8">
                  <a:pos x="T4" y="T5"/>
                </a:cxn>
              </a:cxnLst>
              <a:rect l="T9" t="T10" r="T11" b="T12"/>
              <a:pathLst>
                <a:path w="18040" h="21600" fill="none" extrusionOk="0">
                  <a:moveTo>
                    <a:pt x="-1" y="0"/>
                  </a:moveTo>
                  <a:cubicBezTo>
                    <a:pt x="7265" y="0"/>
                    <a:pt x="14044" y="3652"/>
                    <a:pt x="18040" y="9720"/>
                  </a:cubicBezTo>
                </a:path>
                <a:path w="18040" h="21600" stroke="0" extrusionOk="0">
                  <a:moveTo>
                    <a:pt x="-1" y="0"/>
                  </a:moveTo>
                  <a:cubicBezTo>
                    <a:pt x="7265" y="0"/>
                    <a:pt x="14044" y="3652"/>
                    <a:pt x="18040" y="9720"/>
                  </a:cubicBezTo>
                  <a:lnTo>
                    <a:pt x="0" y="21600"/>
                  </a:lnTo>
                  <a:close/>
                </a:path>
              </a:pathLst>
            </a:custGeom>
            <a:solidFill>
              <a:srgbClr val="000066"/>
            </a:solidFill>
            <a:ln w="9525">
              <a:solidFill>
                <a:schemeClr val="tx1"/>
              </a:solidFill>
              <a:round/>
              <a:headEnd/>
              <a:tailEnd/>
            </a:ln>
          </p:spPr>
          <p:txBody>
            <a:bodyPr wrap="none" anchor="ctr"/>
            <a:lstStyle/>
            <a:p>
              <a:endParaRPr lang="en-US"/>
            </a:p>
          </p:txBody>
        </p:sp>
        <p:sp>
          <p:nvSpPr>
            <p:cNvPr id="18" name="Arc 60"/>
            <p:cNvSpPr>
              <a:spLocks/>
            </p:cNvSpPr>
            <p:nvPr/>
          </p:nvSpPr>
          <p:spPr bwMode="auto">
            <a:xfrm flipH="1" flipV="1">
              <a:off x="1285374" y="2282247"/>
              <a:ext cx="105276" cy="40185"/>
            </a:xfrm>
            <a:custGeom>
              <a:avLst/>
              <a:gdLst>
                <a:gd name="T0" fmla="*/ 102 w 21600"/>
                <a:gd name="T1" fmla="*/ 0 h 8316"/>
                <a:gd name="T2" fmla="*/ 104 w 21600"/>
                <a:gd name="T3" fmla="*/ 40 h 8316"/>
                <a:gd name="T4" fmla="*/ 0 w 21600"/>
                <a:gd name="T5" fmla="*/ 24 h 8316"/>
                <a:gd name="T6" fmla="*/ 0 60000 65536"/>
                <a:gd name="T7" fmla="*/ 0 60000 65536"/>
                <a:gd name="T8" fmla="*/ 0 60000 65536"/>
                <a:gd name="T9" fmla="*/ 0 w 21600"/>
                <a:gd name="T10" fmla="*/ 0 h 8316"/>
                <a:gd name="T11" fmla="*/ 21600 w 21600"/>
                <a:gd name="T12" fmla="*/ 8316 h 8316"/>
              </a:gdLst>
              <a:ahLst/>
              <a:cxnLst>
                <a:cxn ang="T6">
                  <a:pos x="T0" y="T1"/>
                </a:cxn>
                <a:cxn ang="T7">
                  <a:pos x="T2" y="T3"/>
                </a:cxn>
                <a:cxn ang="T8">
                  <a:pos x="T4" y="T5"/>
                </a:cxn>
              </a:cxnLst>
              <a:rect l="T9" t="T10" r="T11" b="T12"/>
              <a:pathLst>
                <a:path w="21600" h="8316" fill="none" extrusionOk="0">
                  <a:moveTo>
                    <a:pt x="21035" y="0"/>
                  </a:moveTo>
                  <a:cubicBezTo>
                    <a:pt x="21410" y="1608"/>
                    <a:pt x="21600" y="3254"/>
                    <a:pt x="21600" y="4906"/>
                  </a:cubicBezTo>
                  <a:cubicBezTo>
                    <a:pt x="21600" y="6048"/>
                    <a:pt x="21509" y="7188"/>
                    <a:pt x="21329" y="8316"/>
                  </a:cubicBezTo>
                </a:path>
                <a:path w="21600" h="8316" stroke="0" extrusionOk="0">
                  <a:moveTo>
                    <a:pt x="21035" y="0"/>
                  </a:moveTo>
                  <a:cubicBezTo>
                    <a:pt x="21410" y="1608"/>
                    <a:pt x="21600" y="3254"/>
                    <a:pt x="21600" y="4906"/>
                  </a:cubicBezTo>
                  <a:cubicBezTo>
                    <a:pt x="21600" y="6048"/>
                    <a:pt x="21509" y="7188"/>
                    <a:pt x="21329" y="8316"/>
                  </a:cubicBezTo>
                  <a:lnTo>
                    <a:pt x="0" y="4906"/>
                  </a:lnTo>
                  <a:close/>
                </a:path>
              </a:pathLst>
            </a:custGeom>
            <a:solidFill>
              <a:schemeClr val="tx2"/>
            </a:solidFill>
            <a:ln w="9525">
              <a:solidFill>
                <a:schemeClr val="tx1"/>
              </a:solidFill>
              <a:round/>
              <a:headEnd/>
              <a:tailEnd/>
            </a:ln>
          </p:spPr>
          <p:txBody>
            <a:bodyPr wrap="none" anchor="ctr"/>
            <a:lstStyle/>
            <a:p>
              <a:endParaRPr lang="en-US"/>
            </a:p>
          </p:txBody>
        </p:sp>
        <p:sp>
          <p:nvSpPr>
            <p:cNvPr id="19" name="Rectangle 62"/>
            <p:cNvSpPr>
              <a:spLocks noChangeArrowheads="1"/>
            </p:cNvSpPr>
            <p:nvPr/>
          </p:nvSpPr>
          <p:spPr bwMode="auto">
            <a:xfrm>
              <a:off x="2125624" y="2159242"/>
              <a:ext cx="312179" cy="20847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20" name="Rectangle 63"/>
            <p:cNvSpPr>
              <a:spLocks noChangeArrowheads="1"/>
            </p:cNvSpPr>
            <p:nvPr/>
          </p:nvSpPr>
          <p:spPr bwMode="auto">
            <a:xfrm>
              <a:off x="2148597" y="2186752"/>
              <a:ext cx="23288"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21" name="Rectangle 64"/>
            <p:cNvSpPr>
              <a:spLocks noChangeArrowheads="1"/>
            </p:cNvSpPr>
            <p:nvPr/>
          </p:nvSpPr>
          <p:spPr bwMode="auto">
            <a:xfrm>
              <a:off x="2171884" y="2214593"/>
              <a:ext cx="22973" cy="12561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22" name="Rectangle 65"/>
            <p:cNvSpPr>
              <a:spLocks noChangeArrowheads="1"/>
            </p:cNvSpPr>
            <p:nvPr/>
          </p:nvSpPr>
          <p:spPr bwMode="auto">
            <a:xfrm>
              <a:off x="2217830" y="2186752"/>
              <a:ext cx="23602"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23" name="Rectangle 66"/>
            <p:cNvSpPr>
              <a:spLocks noChangeArrowheads="1"/>
            </p:cNvSpPr>
            <p:nvPr/>
          </p:nvSpPr>
          <p:spPr bwMode="auto">
            <a:xfrm>
              <a:off x="2241432" y="2242766"/>
              <a:ext cx="22973" cy="97445"/>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24" name="Rectangle 67"/>
            <p:cNvSpPr>
              <a:spLocks noChangeArrowheads="1"/>
            </p:cNvSpPr>
            <p:nvPr/>
          </p:nvSpPr>
          <p:spPr bwMode="auto">
            <a:xfrm>
              <a:off x="2287693" y="2228845"/>
              <a:ext cx="22973" cy="111366"/>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25" name="Rectangle 68"/>
            <p:cNvSpPr>
              <a:spLocks noChangeArrowheads="1"/>
            </p:cNvSpPr>
            <p:nvPr/>
          </p:nvSpPr>
          <p:spPr bwMode="auto">
            <a:xfrm>
              <a:off x="2310666" y="2173163"/>
              <a:ext cx="22973" cy="16704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26" name="Rectangle 69"/>
            <p:cNvSpPr>
              <a:spLocks noChangeArrowheads="1"/>
            </p:cNvSpPr>
            <p:nvPr/>
          </p:nvSpPr>
          <p:spPr bwMode="auto">
            <a:xfrm>
              <a:off x="2356611" y="2186752"/>
              <a:ext cx="23288"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27" name="Rectangle 70"/>
            <p:cNvSpPr>
              <a:spLocks noChangeArrowheads="1"/>
            </p:cNvSpPr>
            <p:nvPr/>
          </p:nvSpPr>
          <p:spPr bwMode="auto">
            <a:xfrm>
              <a:off x="2379899" y="2214593"/>
              <a:ext cx="22973" cy="12561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grpSp>
          <p:nvGrpSpPr>
            <p:cNvPr id="28" name="Group 6020"/>
            <p:cNvGrpSpPr/>
            <p:nvPr/>
          </p:nvGrpSpPr>
          <p:grpSpPr>
            <a:xfrm>
              <a:off x="571500" y="2495550"/>
              <a:ext cx="309958" cy="252859"/>
              <a:chOff x="914400" y="1295400"/>
              <a:chExt cx="123144" cy="100459"/>
            </a:xfrm>
          </p:grpSpPr>
          <p:sp>
            <p:nvSpPr>
              <p:cNvPr id="29" name="Rectangle 121"/>
              <p:cNvSpPr>
                <a:spLocks noChangeArrowheads="1"/>
              </p:cNvSpPr>
              <p:nvPr/>
            </p:nvSpPr>
            <p:spPr bwMode="auto">
              <a:xfrm>
                <a:off x="914400" y="1295400"/>
                <a:ext cx="122063" cy="100459"/>
              </a:xfrm>
              <a:prstGeom prst="rect">
                <a:avLst/>
              </a:prstGeom>
              <a:solidFill>
                <a:schemeClr val="bg1"/>
              </a:solidFill>
              <a:ln w="9525">
                <a:noFill/>
                <a:miter lim="800000"/>
                <a:headEnd/>
                <a:tailEnd/>
              </a:ln>
            </p:spPr>
            <p:txBody>
              <a:bodyPr wrap="none" lIns="0" rIns="0" anchor="ctr">
                <a:spAutoFit/>
              </a:bodyPr>
              <a:lstStyle/>
              <a:p>
                <a:endParaRPr lang="en-US"/>
              </a:p>
            </p:txBody>
          </p:sp>
          <p:sp>
            <p:nvSpPr>
              <p:cNvPr id="30" name="Rectangle 122"/>
              <p:cNvSpPr>
                <a:spLocks noChangeArrowheads="1"/>
              </p:cNvSpPr>
              <p:nvPr/>
            </p:nvSpPr>
            <p:spPr bwMode="auto">
              <a:xfrm>
                <a:off x="915481" y="1296479"/>
                <a:ext cx="122063" cy="11883"/>
              </a:xfrm>
              <a:prstGeom prst="rect">
                <a:avLst/>
              </a:prstGeom>
              <a:solidFill>
                <a:schemeClr val="folHlink"/>
              </a:solidFill>
              <a:ln w="3175">
                <a:solidFill>
                  <a:schemeClr val="tx1"/>
                </a:solidFill>
                <a:miter lim="800000"/>
                <a:headEnd/>
                <a:tailEnd/>
              </a:ln>
            </p:spPr>
            <p:txBody>
              <a:bodyPr anchor="ctr">
                <a:spAutoFit/>
              </a:bodyPr>
              <a:lstStyle/>
              <a:p>
                <a:endParaRPr lang="en-US"/>
              </a:p>
            </p:txBody>
          </p:sp>
          <p:sp>
            <p:nvSpPr>
              <p:cNvPr id="31" name="Rectangle 123"/>
              <p:cNvSpPr>
                <a:spLocks noChangeArrowheads="1"/>
              </p:cNvSpPr>
              <p:nvPr/>
            </p:nvSpPr>
            <p:spPr bwMode="auto">
              <a:xfrm>
                <a:off x="915481" y="1296479"/>
                <a:ext cx="14043" cy="98299"/>
              </a:xfrm>
              <a:prstGeom prst="rect">
                <a:avLst/>
              </a:prstGeom>
              <a:noFill/>
              <a:ln w="3175">
                <a:solidFill>
                  <a:schemeClr val="tx1"/>
                </a:solidFill>
                <a:miter lim="800000"/>
                <a:headEnd/>
                <a:tailEnd/>
              </a:ln>
            </p:spPr>
            <p:txBody>
              <a:bodyPr anchor="ctr">
                <a:spAutoFit/>
              </a:bodyPr>
              <a:lstStyle/>
              <a:p>
                <a:endParaRPr lang="en-US"/>
              </a:p>
            </p:txBody>
          </p:sp>
          <p:sp>
            <p:nvSpPr>
              <p:cNvPr id="32" name="Rectangle 124"/>
              <p:cNvSpPr>
                <a:spLocks noChangeArrowheads="1"/>
              </p:cNvSpPr>
              <p:nvPr/>
            </p:nvSpPr>
            <p:spPr bwMode="auto">
              <a:xfrm>
                <a:off x="915481" y="1308362"/>
                <a:ext cx="122063" cy="12962"/>
              </a:xfrm>
              <a:prstGeom prst="rect">
                <a:avLst/>
              </a:prstGeom>
              <a:solidFill>
                <a:srgbClr val="2B74B7"/>
              </a:solidFill>
              <a:ln w="3175">
                <a:solidFill>
                  <a:schemeClr val="tx1"/>
                </a:solidFill>
                <a:miter lim="800000"/>
                <a:headEnd/>
                <a:tailEnd/>
              </a:ln>
            </p:spPr>
            <p:txBody>
              <a:bodyPr anchor="ctr">
                <a:spAutoFit/>
              </a:bodyPr>
              <a:lstStyle/>
              <a:p>
                <a:endParaRPr lang="en-US"/>
              </a:p>
            </p:txBody>
          </p:sp>
          <p:sp>
            <p:nvSpPr>
              <p:cNvPr id="33" name="Line 125"/>
              <p:cNvSpPr>
                <a:spLocks noChangeShapeType="1"/>
              </p:cNvSpPr>
              <p:nvPr/>
            </p:nvSpPr>
            <p:spPr bwMode="auto">
              <a:xfrm>
                <a:off x="987854" y="1296480"/>
                <a:ext cx="0" cy="98299"/>
              </a:xfrm>
              <a:prstGeom prst="line">
                <a:avLst/>
              </a:prstGeom>
              <a:noFill/>
              <a:ln w="9525">
                <a:solidFill>
                  <a:schemeClr val="tx1"/>
                </a:solidFill>
                <a:round/>
                <a:headEnd/>
                <a:tailEnd/>
              </a:ln>
            </p:spPr>
            <p:txBody>
              <a:bodyPr wrap="none" anchor="ctr"/>
              <a:lstStyle/>
              <a:p>
                <a:endParaRPr lang="en-US"/>
              </a:p>
            </p:txBody>
          </p:sp>
          <p:grpSp>
            <p:nvGrpSpPr>
              <p:cNvPr id="34" name="Group 126"/>
              <p:cNvGrpSpPr>
                <a:grpSpLocks/>
              </p:cNvGrpSpPr>
              <p:nvPr/>
            </p:nvGrpSpPr>
            <p:grpSpPr bwMode="auto">
              <a:xfrm>
                <a:off x="946806" y="1329966"/>
                <a:ext cx="82095" cy="55091"/>
                <a:chOff x="2208" y="1479"/>
                <a:chExt cx="323" cy="214"/>
              </a:xfrm>
            </p:grpSpPr>
            <p:sp>
              <p:nvSpPr>
                <p:cNvPr id="37" name="Line 127"/>
                <p:cNvSpPr>
                  <a:spLocks noChangeShapeType="1"/>
                </p:cNvSpPr>
                <p:nvPr/>
              </p:nvSpPr>
              <p:spPr bwMode="auto">
                <a:xfrm>
                  <a:off x="2208" y="1479"/>
                  <a:ext cx="46" cy="0"/>
                </a:xfrm>
                <a:prstGeom prst="line">
                  <a:avLst/>
                </a:prstGeom>
                <a:noFill/>
                <a:ln w="3175">
                  <a:solidFill>
                    <a:schemeClr val="accent2"/>
                  </a:solidFill>
                  <a:round/>
                  <a:headEnd/>
                  <a:tailEnd/>
                </a:ln>
              </p:spPr>
              <p:txBody>
                <a:bodyPr wrap="none" anchor="ctr">
                  <a:spAutoFit/>
                </a:bodyPr>
                <a:lstStyle/>
                <a:p>
                  <a:endParaRPr lang="en-US"/>
                </a:p>
              </p:txBody>
            </p:sp>
            <p:sp>
              <p:nvSpPr>
                <p:cNvPr id="38" name="Line 128"/>
                <p:cNvSpPr>
                  <a:spLocks noChangeShapeType="1"/>
                </p:cNvSpPr>
                <p:nvPr/>
              </p:nvSpPr>
              <p:spPr bwMode="auto">
                <a:xfrm>
                  <a:off x="2208" y="1509"/>
                  <a:ext cx="46" cy="0"/>
                </a:xfrm>
                <a:prstGeom prst="line">
                  <a:avLst/>
                </a:prstGeom>
                <a:noFill/>
                <a:ln w="3175">
                  <a:solidFill>
                    <a:schemeClr val="accent2"/>
                  </a:solidFill>
                  <a:round/>
                  <a:headEnd/>
                  <a:tailEnd/>
                </a:ln>
              </p:spPr>
              <p:txBody>
                <a:bodyPr wrap="none" anchor="ctr">
                  <a:spAutoFit/>
                </a:bodyPr>
                <a:lstStyle/>
                <a:p>
                  <a:endParaRPr lang="en-US"/>
                </a:p>
              </p:txBody>
            </p:sp>
            <p:sp>
              <p:nvSpPr>
                <p:cNvPr id="39" name="Line 129"/>
                <p:cNvSpPr>
                  <a:spLocks noChangeShapeType="1"/>
                </p:cNvSpPr>
                <p:nvPr/>
              </p:nvSpPr>
              <p:spPr bwMode="auto">
                <a:xfrm>
                  <a:off x="2208" y="1540"/>
                  <a:ext cx="46" cy="0"/>
                </a:xfrm>
                <a:prstGeom prst="line">
                  <a:avLst/>
                </a:prstGeom>
                <a:noFill/>
                <a:ln w="3175">
                  <a:solidFill>
                    <a:schemeClr val="accent2"/>
                  </a:solidFill>
                  <a:round/>
                  <a:headEnd/>
                  <a:tailEnd/>
                </a:ln>
              </p:spPr>
              <p:txBody>
                <a:bodyPr wrap="none" anchor="ctr">
                  <a:spAutoFit/>
                </a:bodyPr>
                <a:lstStyle/>
                <a:p>
                  <a:endParaRPr lang="en-US"/>
                </a:p>
              </p:txBody>
            </p:sp>
            <p:sp>
              <p:nvSpPr>
                <p:cNvPr id="40" name="Line 130"/>
                <p:cNvSpPr>
                  <a:spLocks noChangeShapeType="1"/>
                </p:cNvSpPr>
                <p:nvPr/>
              </p:nvSpPr>
              <p:spPr bwMode="auto">
                <a:xfrm>
                  <a:off x="2208" y="1571"/>
                  <a:ext cx="46" cy="0"/>
                </a:xfrm>
                <a:prstGeom prst="line">
                  <a:avLst/>
                </a:prstGeom>
                <a:noFill/>
                <a:ln w="3175">
                  <a:solidFill>
                    <a:schemeClr val="accent2"/>
                  </a:solidFill>
                  <a:round/>
                  <a:headEnd/>
                  <a:tailEnd/>
                </a:ln>
              </p:spPr>
              <p:txBody>
                <a:bodyPr wrap="none" anchor="ctr">
                  <a:spAutoFit/>
                </a:bodyPr>
                <a:lstStyle/>
                <a:p>
                  <a:endParaRPr lang="en-US"/>
                </a:p>
              </p:txBody>
            </p:sp>
            <p:sp>
              <p:nvSpPr>
                <p:cNvPr id="41" name="Line 131"/>
                <p:cNvSpPr>
                  <a:spLocks noChangeShapeType="1"/>
                </p:cNvSpPr>
                <p:nvPr/>
              </p:nvSpPr>
              <p:spPr bwMode="auto">
                <a:xfrm>
                  <a:off x="2208" y="1601"/>
                  <a:ext cx="46" cy="0"/>
                </a:xfrm>
                <a:prstGeom prst="line">
                  <a:avLst/>
                </a:prstGeom>
                <a:noFill/>
                <a:ln w="3175">
                  <a:solidFill>
                    <a:schemeClr val="accent2"/>
                  </a:solidFill>
                  <a:round/>
                  <a:headEnd/>
                  <a:tailEnd/>
                </a:ln>
              </p:spPr>
              <p:txBody>
                <a:bodyPr wrap="none" anchor="ctr">
                  <a:spAutoFit/>
                </a:bodyPr>
                <a:lstStyle/>
                <a:p>
                  <a:endParaRPr lang="en-US"/>
                </a:p>
              </p:txBody>
            </p:sp>
            <p:sp>
              <p:nvSpPr>
                <p:cNvPr id="42" name="Line 132"/>
                <p:cNvSpPr>
                  <a:spLocks noChangeShapeType="1"/>
                </p:cNvSpPr>
                <p:nvPr/>
              </p:nvSpPr>
              <p:spPr bwMode="auto">
                <a:xfrm>
                  <a:off x="2208" y="1632"/>
                  <a:ext cx="46" cy="0"/>
                </a:xfrm>
                <a:prstGeom prst="line">
                  <a:avLst/>
                </a:prstGeom>
                <a:noFill/>
                <a:ln w="3175">
                  <a:solidFill>
                    <a:schemeClr val="accent2"/>
                  </a:solidFill>
                  <a:round/>
                  <a:headEnd/>
                  <a:tailEnd/>
                </a:ln>
              </p:spPr>
              <p:txBody>
                <a:bodyPr wrap="none" anchor="ctr">
                  <a:spAutoFit/>
                </a:bodyPr>
                <a:lstStyle/>
                <a:p>
                  <a:endParaRPr lang="en-US"/>
                </a:p>
              </p:txBody>
            </p:sp>
            <p:sp>
              <p:nvSpPr>
                <p:cNvPr id="43" name="Line 133"/>
                <p:cNvSpPr>
                  <a:spLocks noChangeShapeType="1"/>
                </p:cNvSpPr>
                <p:nvPr/>
              </p:nvSpPr>
              <p:spPr bwMode="auto">
                <a:xfrm>
                  <a:off x="2277" y="1479"/>
                  <a:ext cx="46" cy="0"/>
                </a:xfrm>
                <a:prstGeom prst="line">
                  <a:avLst/>
                </a:prstGeom>
                <a:noFill/>
                <a:ln w="3175">
                  <a:solidFill>
                    <a:srgbClr val="FF0000"/>
                  </a:solidFill>
                  <a:round/>
                  <a:headEnd/>
                  <a:tailEnd/>
                </a:ln>
              </p:spPr>
              <p:txBody>
                <a:bodyPr wrap="none" anchor="ctr">
                  <a:spAutoFit/>
                </a:bodyPr>
                <a:lstStyle/>
                <a:p>
                  <a:endParaRPr lang="en-US"/>
                </a:p>
              </p:txBody>
            </p:sp>
            <p:sp>
              <p:nvSpPr>
                <p:cNvPr id="44" name="Line 134"/>
                <p:cNvSpPr>
                  <a:spLocks noChangeShapeType="1"/>
                </p:cNvSpPr>
                <p:nvPr/>
              </p:nvSpPr>
              <p:spPr bwMode="auto">
                <a:xfrm>
                  <a:off x="2277" y="1509"/>
                  <a:ext cx="46" cy="0"/>
                </a:xfrm>
                <a:prstGeom prst="line">
                  <a:avLst/>
                </a:prstGeom>
                <a:noFill/>
                <a:ln w="3175">
                  <a:solidFill>
                    <a:srgbClr val="FF0000"/>
                  </a:solidFill>
                  <a:round/>
                  <a:headEnd/>
                  <a:tailEnd/>
                </a:ln>
              </p:spPr>
              <p:txBody>
                <a:bodyPr wrap="none" anchor="ctr">
                  <a:spAutoFit/>
                </a:bodyPr>
                <a:lstStyle/>
                <a:p>
                  <a:endParaRPr lang="en-US"/>
                </a:p>
              </p:txBody>
            </p:sp>
            <p:sp>
              <p:nvSpPr>
                <p:cNvPr id="45" name="Line 135"/>
                <p:cNvSpPr>
                  <a:spLocks noChangeShapeType="1"/>
                </p:cNvSpPr>
                <p:nvPr/>
              </p:nvSpPr>
              <p:spPr bwMode="auto">
                <a:xfrm>
                  <a:off x="2277" y="1540"/>
                  <a:ext cx="46" cy="0"/>
                </a:xfrm>
                <a:prstGeom prst="line">
                  <a:avLst/>
                </a:prstGeom>
                <a:noFill/>
                <a:ln w="3175">
                  <a:solidFill>
                    <a:srgbClr val="FF0000"/>
                  </a:solidFill>
                  <a:round/>
                  <a:headEnd/>
                  <a:tailEnd/>
                </a:ln>
              </p:spPr>
              <p:txBody>
                <a:bodyPr wrap="none" anchor="ctr">
                  <a:spAutoFit/>
                </a:bodyPr>
                <a:lstStyle/>
                <a:p>
                  <a:endParaRPr lang="en-US"/>
                </a:p>
              </p:txBody>
            </p:sp>
            <p:sp>
              <p:nvSpPr>
                <p:cNvPr id="46" name="Line 136"/>
                <p:cNvSpPr>
                  <a:spLocks noChangeShapeType="1"/>
                </p:cNvSpPr>
                <p:nvPr/>
              </p:nvSpPr>
              <p:spPr bwMode="auto">
                <a:xfrm>
                  <a:off x="2277" y="1571"/>
                  <a:ext cx="46" cy="0"/>
                </a:xfrm>
                <a:prstGeom prst="line">
                  <a:avLst/>
                </a:prstGeom>
                <a:noFill/>
                <a:ln w="3175">
                  <a:solidFill>
                    <a:srgbClr val="FF0000"/>
                  </a:solidFill>
                  <a:round/>
                  <a:headEnd/>
                  <a:tailEnd/>
                </a:ln>
              </p:spPr>
              <p:txBody>
                <a:bodyPr wrap="none" anchor="ctr">
                  <a:spAutoFit/>
                </a:bodyPr>
                <a:lstStyle/>
                <a:p>
                  <a:endParaRPr lang="en-US"/>
                </a:p>
              </p:txBody>
            </p:sp>
            <p:sp>
              <p:nvSpPr>
                <p:cNvPr id="47" name="Line 137"/>
                <p:cNvSpPr>
                  <a:spLocks noChangeShapeType="1"/>
                </p:cNvSpPr>
                <p:nvPr/>
              </p:nvSpPr>
              <p:spPr bwMode="auto">
                <a:xfrm>
                  <a:off x="2277" y="1601"/>
                  <a:ext cx="46" cy="0"/>
                </a:xfrm>
                <a:prstGeom prst="line">
                  <a:avLst/>
                </a:prstGeom>
                <a:noFill/>
                <a:ln w="3175">
                  <a:solidFill>
                    <a:srgbClr val="FF0000"/>
                  </a:solidFill>
                  <a:round/>
                  <a:headEnd/>
                  <a:tailEnd/>
                </a:ln>
              </p:spPr>
              <p:txBody>
                <a:bodyPr wrap="none" anchor="ctr">
                  <a:spAutoFit/>
                </a:bodyPr>
                <a:lstStyle/>
                <a:p>
                  <a:endParaRPr lang="en-US"/>
                </a:p>
              </p:txBody>
            </p:sp>
            <p:sp>
              <p:nvSpPr>
                <p:cNvPr id="48" name="Line 138"/>
                <p:cNvSpPr>
                  <a:spLocks noChangeShapeType="1"/>
                </p:cNvSpPr>
                <p:nvPr/>
              </p:nvSpPr>
              <p:spPr bwMode="auto">
                <a:xfrm>
                  <a:off x="2277" y="1632"/>
                  <a:ext cx="46" cy="0"/>
                </a:xfrm>
                <a:prstGeom prst="line">
                  <a:avLst/>
                </a:prstGeom>
                <a:noFill/>
                <a:ln w="3175">
                  <a:solidFill>
                    <a:srgbClr val="FF0000"/>
                  </a:solidFill>
                  <a:round/>
                  <a:headEnd/>
                  <a:tailEnd/>
                </a:ln>
              </p:spPr>
              <p:txBody>
                <a:bodyPr wrap="none" anchor="ctr">
                  <a:spAutoFit/>
                </a:bodyPr>
                <a:lstStyle/>
                <a:p>
                  <a:endParaRPr lang="en-US"/>
                </a:p>
              </p:txBody>
            </p:sp>
            <p:sp>
              <p:nvSpPr>
                <p:cNvPr id="49" name="Line 139"/>
                <p:cNvSpPr>
                  <a:spLocks noChangeShapeType="1"/>
                </p:cNvSpPr>
                <p:nvPr/>
              </p:nvSpPr>
              <p:spPr bwMode="auto">
                <a:xfrm>
                  <a:off x="2416" y="1479"/>
                  <a:ext cx="46" cy="0"/>
                </a:xfrm>
                <a:prstGeom prst="line">
                  <a:avLst/>
                </a:prstGeom>
                <a:noFill/>
                <a:ln w="3175">
                  <a:solidFill>
                    <a:schemeClr val="accent1"/>
                  </a:solidFill>
                  <a:round/>
                  <a:headEnd/>
                  <a:tailEnd/>
                </a:ln>
              </p:spPr>
              <p:txBody>
                <a:bodyPr wrap="none" anchor="ctr">
                  <a:spAutoFit/>
                </a:bodyPr>
                <a:lstStyle/>
                <a:p>
                  <a:endParaRPr lang="en-US"/>
                </a:p>
              </p:txBody>
            </p:sp>
            <p:sp>
              <p:nvSpPr>
                <p:cNvPr id="50" name="Line 140"/>
                <p:cNvSpPr>
                  <a:spLocks noChangeShapeType="1"/>
                </p:cNvSpPr>
                <p:nvPr/>
              </p:nvSpPr>
              <p:spPr bwMode="auto">
                <a:xfrm>
                  <a:off x="2416" y="1509"/>
                  <a:ext cx="46" cy="0"/>
                </a:xfrm>
                <a:prstGeom prst="line">
                  <a:avLst/>
                </a:prstGeom>
                <a:noFill/>
                <a:ln w="3175">
                  <a:solidFill>
                    <a:schemeClr val="accent1"/>
                  </a:solidFill>
                  <a:round/>
                  <a:headEnd/>
                  <a:tailEnd/>
                </a:ln>
              </p:spPr>
              <p:txBody>
                <a:bodyPr wrap="none" anchor="ctr">
                  <a:spAutoFit/>
                </a:bodyPr>
                <a:lstStyle/>
                <a:p>
                  <a:endParaRPr lang="en-US"/>
                </a:p>
              </p:txBody>
            </p:sp>
            <p:sp>
              <p:nvSpPr>
                <p:cNvPr id="51" name="Line 141"/>
                <p:cNvSpPr>
                  <a:spLocks noChangeShapeType="1"/>
                </p:cNvSpPr>
                <p:nvPr/>
              </p:nvSpPr>
              <p:spPr bwMode="auto">
                <a:xfrm>
                  <a:off x="2416" y="1540"/>
                  <a:ext cx="46" cy="0"/>
                </a:xfrm>
                <a:prstGeom prst="line">
                  <a:avLst/>
                </a:prstGeom>
                <a:noFill/>
                <a:ln w="3175">
                  <a:solidFill>
                    <a:schemeClr val="accent1"/>
                  </a:solidFill>
                  <a:round/>
                  <a:headEnd/>
                  <a:tailEnd/>
                </a:ln>
              </p:spPr>
              <p:txBody>
                <a:bodyPr wrap="none" anchor="ctr">
                  <a:spAutoFit/>
                </a:bodyPr>
                <a:lstStyle/>
                <a:p>
                  <a:endParaRPr lang="en-US"/>
                </a:p>
              </p:txBody>
            </p:sp>
            <p:sp>
              <p:nvSpPr>
                <p:cNvPr id="52" name="Line 142"/>
                <p:cNvSpPr>
                  <a:spLocks noChangeShapeType="1"/>
                </p:cNvSpPr>
                <p:nvPr/>
              </p:nvSpPr>
              <p:spPr bwMode="auto">
                <a:xfrm>
                  <a:off x="2416" y="1571"/>
                  <a:ext cx="46" cy="0"/>
                </a:xfrm>
                <a:prstGeom prst="line">
                  <a:avLst/>
                </a:prstGeom>
                <a:noFill/>
                <a:ln w="3175">
                  <a:solidFill>
                    <a:schemeClr val="accent1"/>
                  </a:solidFill>
                  <a:round/>
                  <a:headEnd/>
                  <a:tailEnd/>
                </a:ln>
              </p:spPr>
              <p:txBody>
                <a:bodyPr wrap="none" anchor="ctr">
                  <a:spAutoFit/>
                </a:bodyPr>
                <a:lstStyle/>
                <a:p>
                  <a:endParaRPr lang="en-US"/>
                </a:p>
              </p:txBody>
            </p:sp>
            <p:sp>
              <p:nvSpPr>
                <p:cNvPr id="53" name="Line 143"/>
                <p:cNvSpPr>
                  <a:spLocks noChangeShapeType="1"/>
                </p:cNvSpPr>
                <p:nvPr/>
              </p:nvSpPr>
              <p:spPr bwMode="auto">
                <a:xfrm>
                  <a:off x="2416" y="1601"/>
                  <a:ext cx="46" cy="0"/>
                </a:xfrm>
                <a:prstGeom prst="line">
                  <a:avLst/>
                </a:prstGeom>
                <a:noFill/>
                <a:ln w="3175">
                  <a:solidFill>
                    <a:schemeClr val="accent1"/>
                  </a:solidFill>
                  <a:round/>
                  <a:headEnd/>
                  <a:tailEnd/>
                </a:ln>
              </p:spPr>
              <p:txBody>
                <a:bodyPr wrap="none" anchor="ctr">
                  <a:spAutoFit/>
                </a:bodyPr>
                <a:lstStyle/>
                <a:p>
                  <a:endParaRPr lang="en-US"/>
                </a:p>
              </p:txBody>
            </p:sp>
            <p:sp>
              <p:nvSpPr>
                <p:cNvPr id="54" name="Line 144"/>
                <p:cNvSpPr>
                  <a:spLocks noChangeShapeType="1"/>
                </p:cNvSpPr>
                <p:nvPr/>
              </p:nvSpPr>
              <p:spPr bwMode="auto">
                <a:xfrm>
                  <a:off x="2416" y="1632"/>
                  <a:ext cx="46" cy="0"/>
                </a:xfrm>
                <a:prstGeom prst="line">
                  <a:avLst/>
                </a:prstGeom>
                <a:noFill/>
                <a:ln w="3175">
                  <a:solidFill>
                    <a:schemeClr val="accent1"/>
                  </a:solidFill>
                  <a:round/>
                  <a:headEnd/>
                  <a:tailEnd/>
                </a:ln>
              </p:spPr>
              <p:txBody>
                <a:bodyPr wrap="none" anchor="ctr">
                  <a:spAutoFit/>
                </a:bodyPr>
                <a:lstStyle/>
                <a:p>
                  <a:endParaRPr lang="en-US"/>
                </a:p>
              </p:txBody>
            </p:sp>
            <p:sp>
              <p:nvSpPr>
                <p:cNvPr id="55" name="Line 145"/>
                <p:cNvSpPr>
                  <a:spLocks noChangeShapeType="1"/>
                </p:cNvSpPr>
                <p:nvPr/>
              </p:nvSpPr>
              <p:spPr bwMode="auto">
                <a:xfrm>
                  <a:off x="2485" y="1479"/>
                  <a:ext cx="46" cy="0"/>
                </a:xfrm>
                <a:prstGeom prst="line">
                  <a:avLst/>
                </a:prstGeom>
                <a:noFill/>
                <a:ln w="3175">
                  <a:solidFill>
                    <a:srgbClr val="009900"/>
                  </a:solidFill>
                  <a:round/>
                  <a:headEnd/>
                  <a:tailEnd/>
                </a:ln>
              </p:spPr>
              <p:txBody>
                <a:bodyPr wrap="none" anchor="ctr">
                  <a:spAutoFit/>
                </a:bodyPr>
                <a:lstStyle/>
                <a:p>
                  <a:endParaRPr lang="en-US"/>
                </a:p>
              </p:txBody>
            </p:sp>
            <p:sp>
              <p:nvSpPr>
                <p:cNvPr id="56" name="Line 146"/>
                <p:cNvSpPr>
                  <a:spLocks noChangeShapeType="1"/>
                </p:cNvSpPr>
                <p:nvPr/>
              </p:nvSpPr>
              <p:spPr bwMode="auto">
                <a:xfrm>
                  <a:off x="2485" y="1509"/>
                  <a:ext cx="46" cy="0"/>
                </a:xfrm>
                <a:prstGeom prst="line">
                  <a:avLst/>
                </a:prstGeom>
                <a:noFill/>
                <a:ln w="3175">
                  <a:solidFill>
                    <a:srgbClr val="009900"/>
                  </a:solidFill>
                  <a:round/>
                  <a:headEnd/>
                  <a:tailEnd/>
                </a:ln>
              </p:spPr>
              <p:txBody>
                <a:bodyPr wrap="none" anchor="ctr">
                  <a:spAutoFit/>
                </a:bodyPr>
                <a:lstStyle/>
                <a:p>
                  <a:endParaRPr lang="en-US"/>
                </a:p>
              </p:txBody>
            </p:sp>
            <p:sp>
              <p:nvSpPr>
                <p:cNvPr id="57" name="Line 147"/>
                <p:cNvSpPr>
                  <a:spLocks noChangeShapeType="1"/>
                </p:cNvSpPr>
                <p:nvPr/>
              </p:nvSpPr>
              <p:spPr bwMode="auto">
                <a:xfrm>
                  <a:off x="2485" y="1540"/>
                  <a:ext cx="46" cy="0"/>
                </a:xfrm>
                <a:prstGeom prst="line">
                  <a:avLst/>
                </a:prstGeom>
                <a:noFill/>
                <a:ln w="3175">
                  <a:solidFill>
                    <a:srgbClr val="009900"/>
                  </a:solidFill>
                  <a:round/>
                  <a:headEnd/>
                  <a:tailEnd/>
                </a:ln>
              </p:spPr>
              <p:txBody>
                <a:bodyPr wrap="none" anchor="ctr">
                  <a:spAutoFit/>
                </a:bodyPr>
                <a:lstStyle/>
                <a:p>
                  <a:endParaRPr lang="en-US"/>
                </a:p>
              </p:txBody>
            </p:sp>
            <p:sp>
              <p:nvSpPr>
                <p:cNvPr id="58" name="Line 148"/>
                <p:cNvSpPr>
                  <a:spLocks noChangeShapeType="1"/>
                </p:cNvSpPr>
                <p:nvPr/>
              </p:nvSpPr>
              <p:spPr bwMode="auto">
                <a:xfrm>
                  <a:off x="2485" y="1571"/>
                  <a:ext cx="46" cy="0"/>
                </a:xfrm>
                <a:prstGeom prst="line">
                  <a:avLst/>
                </a:prstGeom>
                <a:noFill/>
                <a:ln w="3175">
                  <a:solidFill>
                    <a:srgbClr val="009900"/>
                  </a:solidFill>
                  <a:round/>
                  <a:headEnd/>
                  <a:tailEnd/>
                </a:ln>
              </p:spPr>
              <p:txBody>
                <a:bodyPr wrap="none" anchor="ctr">
                  <a:spAutoFit/>
                </a:bodyPr>
                <a:lstStyle/>
                <a:p>
                  <a:endParaRPr lang="en-US"/>
                </a:p>
              </p:txBody>
            </p:sp>
            <p:sp>
              <p:nvSpPr>
                <p:cNvPr id="59" name="Line 149"/>
                <p:cNvSpPr>
                  <a:spLocks noChangeShapeType="1"/>
                </p:cNvSpPr>
                <p:nvPr/>
              </p:nvSpPr>
              <p:spPr bwMode="auto">
                <a:xfrm>
                  <a:off x="2485" y="1601"/>
                  <a:ext cx="46" cy="0"/>
                </a:xfrm>
                <a:prstGeom prst="line">
                  <a:avLst/>
                </a:prstGeom>
                <a:noFill/>
                <a:ln w="3175">
                  <a:solidFill>
                    <a:srgbClr val="009900"/>
                  </a:solidFill>
                  <a:round/>
                  <a:headEnd/>
                  <a:tailEnd/>
                </a:ln>
              </p:spPr>
              <p:txBody>
                <a:bodyPr wrap="none" anchor="ctr">
                  <a:spAutoFit/>
                </a:bodyPr>
                <a:lstStyle/>
                <a:p>
                  <a:endParaRPr lang="en-US"/>
                </a:p>
              </p:txBody>
            </p:sp>
            <p:sp>
              <p:nvSpPr>
                <p:cNvPr id="60" name="Line 150"/>
                <p:cNvSpPr>
                  <a:spLocks noChangeShapeType="1"/>
                </p:cNvSpPr>
                <p:nvPr/>
              </p:nvSpPr>
              <p:spPr bwMode="auto">
                <a:xfrm>
                  <a:off x="2485" y="1632"/>
                  <a:ext cx="46" cy="0"/>
                </a:xfrm>
                <a:prstGeom prst="line">
                  <a:avLst/>
                </a:prstGeom>
                <a:noFill/>
                <a:ln w="3175">
                  <a:solidFill>
                    <a:srgbClr val="009900"/>
                  </a:solidFill>
                  <a:round/>
                  <a:headEnd/>
                  <a:tailEnd/>
                </a:ln>
              </p:spPr>
              <p:txBody>
                <a:bodyPr wrap="none" anchor="ctr">
                  <a:spAutoFit/>
                </a:bodyPr>
                <a:lstStyle/>
                <a:p>
                  <a:endParaRPr lang="en-US"/>
                </a:p>
              </p:txBody>
            </p:sp>
            <p:sp>
              <p:nvSpPr>
                <p:cNvPr id="61" name="Line 151"/>
                <p:cNvSpPr>
                  <a:spLocks noChangeShapeType="1"/>
                </p:cNvSpPr>
                <p:nvPr/>
              </p:nvSpPr>
              <p:spPr bwMode="auto">
                <a:xfrm>
                  <a:off x="2208" y="1662"/>
                  <a:ext cx="46" cy="0"/>
                </a:xfrm>
                <a:prstGeom prst="line">
                  <a:avLst/>
                </a:prstGeom>
                <a:noFill/>
                <a:ln w="3175">
                  <a:solidFill>
                    <a:schemeClr val="accent2"/>
                  </a:solidFill>
                  <a:round/>
                  <a:headEnd/>
                  <a:tailEnd/>
                </a:ln>
              </p:spPr>
              <p:txBody>
                <a:bodyPr wrap="none" anchor="ctr">
                  <a:spAutoFit/>
                </a:bodyPr>
                <a:lstStyle/>
                <a:p>
                  <a:endParaRPr lang="en-US"/>
                </a:p>
              </p:txBody>
            </p:sp>
            <p:sp>
              <p:nvSpPr>
                <p:cNvPr id="62" name="Line 152"/>
                <p:cNvSpPr>
                  <a:spLocks noChangeShapeType="1"/>
                </p:cNvSpPr>
                <p:nvPr/>
              </p:nvSpPr>
              <p:spPr bwMode="auto">
                <a:xfrm>
                  <a:off x="2208" y="1693"/>
                  <a:ext cx="46" cy="0"/>
                </a:xfrm>
                <a:prstGeom prst="line">
                  <a:avLst/>
                </a:prstGeom>
                <a:noFill/>
                <a:ln w="3175">
                  <a:solidFill>
                    <a:schemeClr val="accent2"/>
                  </a:solidFill>
                  <a:round/>
                  <a:headEnd/>
                  <a:tailEnd/>
                </a:ln>
              </p:spPr>
              <p:txBody>
                <a:bodyPr wrap="none" anchor="ctr">
                  <a:spAutoFit/>
                </a:bodyPr>
                <a:lstStyle/>
                <a:p>
                  <a:endParaRPr lang="en-US"/>
                </a:p>
              </p:txBody>
            </p:sp>
            <p:sp>
              <p:nvSpPr>
                <p:cNvPr id="63" name="Line 153"/>
                <p:cNvSpPr>
                  <a:spLocks noChangeShapeType="1"/>
                </p:cNvSpPr>
                <p:nvPr/>
              </p:nvSpPr>
              <p:spPr bwMode="auto">
                <a:xfrm>
                  <a:off x="2277" y="1662"/>
                  <a:ext cx="46" cy="0"/>
                </a:xfrm>
                <a:prstGeom prst="line">
                  <a:avLst/>
                </a:prstGeom>
                <a:noFill/>
                <a:ln w="3175">
                  <a:solidFill>
                    <a:srgbClr val="FF0000"/>
                  </a:solidFill>
                  <a:round/>
                  <a:headEnd/>
                  <a:tailEnd/>
                </a:ln>
              </p:spPr>
              <p:txBody>
                <a:bodyPr wrap="none" anchor="ctr">
                  <a:spAutoFit/>
                </a:bodyPr>
                <a:lstStyle/>
                <a:p>
                  <a:endParaRPr lang="en-US"/>
                </a:p>
              </p:txBody>
            </p:sp>
            <p:sp>
              <p:nvSpPr>
                <p:cNvPr id="64" name="Line 154"/>
                <p:cNvSpPr>
                  <a:spLocks noChangeShapeType="1"/>
                </p:cNvSpPr>
                <p:nvPr/>
              </p:nvSpPr>
              <p:spPr bwMode="auto">
                <a:xfrm>
                  <a:off x="2277" y="1693"/>
                  <a:ext cx="46" cy="0"/>
                </a:xfrm>
                <a:prstGeom prst="line">
                  <a:avLst/>
                </a:prstGeom>
                <a:noFill/>
                <a:ln w="3175">
                  <a:solidFill>
                    <a:srgbClr val="FF0000"/>
                  </a:solidFill>
                  <a:round/>
                  <a:headEnd/>
                  <a:tailEnd/>
                </a:ln>
              </p:spPr>
              <p:txBody>
                <a:bodyPr wrap="none" anchor="ctr">
                  <a:spAutoFit/>
                </a:bodyPr>
                <a:lstStyle/>
                <a:p>
                  <a:endParaRPr lang="en-US"/>
                </a:p>
              </p:txBody>
            </p:sp>
            <p:sp>
              <p:nvSpPr>
                <p:cNvPr id="65" name="Line 155"/>
                <p:cNvSpPr>
                  <a:spLocks noChangeShapeType="1"/>
                </p:cNvSpPr>
                <p:nvPr/>
              </p:nvSpPr>
              <p:spPr bwMode="auto">
                <a:xfrm>
                  <a:off x="2416" y="1662"/>
                  <a:ext cx="46" cy="0"/>
                </a:xfrm>
                <a:prstGeom prst="line">
                  <a:avLst/>
                </a:prstGeom>
                <a:noFill/>
                <a:ln w="3175">
                  <a:solidFill>
                    <a:schemeClr val="accent1"/>
                  </a:solidFill>
                  <a:round/>
                  <a:headEnd/>
                  <a:tailEnd/>
                </a:ln>
              </p:spPr>
              <p:txBody>
                <a:bodyPr wrap="none" anchor="ctr">
                  <a:spAutoFit/>
                </a:bodyPr>
                <a:lstStyle/>
                <a:p>
                  <a:endParaRPr lang="en-US"/>
                </a:p>
              </p:txBody>
            </p:sp>
            <p:sp>
              <p:nvSpPr>
                <p:cNvPr id="66" name="Line 156"/>
                <p:cNvSpPr>
                  <a:spLocks noChangeShapeType="1"/>
                </p:cNvSpPr>
                <p:nvPr/>
              </p:nvSpPr>
              <p:spPr bwMode="auto">
                <a:xfrm>
                  <a:off x="2416" y="1693"/>
                  <a:ext cx="46" cy="0"/>
                </a:xfrm>
                <a:prstGeom prst="line">
                  <a:avLst/>
                </a:prstGeom>
                <a:noFill/>
                <a:ln w="3175">
                  <a:solidFill>
                    <a:schemeClr val="accent1"/>
                  </a:solidFill>
                  <a:round/>
                  <a:headEnd/>
                  <a:tailEnd/>
                </a:ln>
              </p:spPr>
              <p:txBody>
                <a:bodyPr wrap="none" anchor="ctr">
                  <a:spAutoFit/>
                </a:bodyPr>
                <a:lstStyle/>
                <a:p>
                  <a:endParaRPr lang="en-US"/>
                </a:p>
              </p:txBody>
            </p:sp>
            <p:sp>
              <p:nvSpPr>
                <p:cNvPr id="67" name="Line 157"/>
                <p:cNvSpPr>
                  <a:spLocks noChangeShapeType="1"/>
                </p:cNvSpPr>
                <p:nvPr/>
              </p:nvSpPr>
              <p:spPr bwMode="auto">
                <a:xfrm>
                  <a:off x="2485" y="1662"/>
                  <a:ext cx="46" cy="0"/>
                </a:xfrm>
                <a:prstGeom prst="line">
                  <a:avLst/>
                </a:prstGeom>
                <a:noFill/>
                <a:ln w="3175">
                  <a:solidFill>
                    <a:srgbClr val="009900"/>
                  </a:solidFill>
                  <a:round/>
                  <a:headEnd/>
                  <a:tailEnd/>
                </a:ln>
              </p:spPr>
              <p:txBody>
                <a:bodyPr wrap="none" anchor="ctr">
                  <a:spAutoFit/>
                </a:bodyPr>
                <a:lstStyle/>
                <a:p>
                  <a:endParaRPr lang="en-US"/>
                </a:p>
              </p:txBody>
            </p:sp>
            <p:sp>
              <p:nvSpPr>
                <p:cNvPr id="68" name="Line 158"/>
                <p:cNvSpPr>
                  <a:spLocks noChangeShapeType="1"/>
                </p:cNvSpPr>
                <p:nvPr/>
              </p:nvSpPr>
              <p:spPr bwMode="auto">
                <a:xfrm>
                  <a:off x="2485" y="1693"/>
                  <a:ext cx="46" cy="0"/>
                </a:xfrm>
                <a:prstGeom prst="line">
                  <a:avLst/>
                </a:prstGeom>
                <a:noFill/>
                <a:ln w="3175">
                  <a:solidFill>
                    <a:srgbClr val="009900"/>
                  </a:solidFill>
                  <a:round/>
                  <a:headEnd/>
                  <a:tailEnd/>
                </a:ln>
              </p:spPr>
              <p:txBody>
                <a:bodyPr anchor="ctr">
                  <a:spAutoFit/>
                </a:bodyPr>
                <a:lstStyle/>
                <a:p>
                  <a:endParaRPr lang="en-US"/>
                </a:p>
              </p:txBody>
            </p:sp>
          </p:grpSp>
          <p:sp>
            <p:nvSpPr>
              <p:cNvPr id="35" name="Rectangle 159"/>
              <p:cNvSpPr>
                <a:spLocks noChangeArrowheads="1"/>
              </p:cNvSpPr>
              <p:nvPr/>
            </p:nvSpPr>
            <p:spPr bwMode="auto">
              <a:xfrm>
                <a:off x="915481" y="1296480"/>
                <a:ext cx="122063" cy="98299"/>
              </a:xfrm>
              <a:prstGeom prst="rect">
                <a:avLst/>
              </a:prstGeom>
              <a:noFill/>
              <a:ln w="9525">
                <a:solidFill>
                  <a:schemeClr val="tx1"/>
                </a:solidFill>
                <a:miter lim="800000"/>
                <a:headEnd/>
                <a:tailEnd/>
              </a:ln>
            </p:spPr>
            <p:txBody>
              <a:bodyPr wrap="none" lIns="0" rIns="0" anchor="ctr"/>
              <a:lstStyle/>
              <a:p>
                <a:endParaRPr lang="en-US"/>
              </a:p>
            </p:txBody>
          </p:sp>
          <p:sp>
            <p:nvSpPr>
              <p:cNvPr id="36" name="Line 160"/>
              <p:cNvSpPr>
                <a:spLocks noChangeShapeType="1"/>
              </p:cNvSpPr>
              <p:nvPr/>
            </p:nvSpPr>
            <p:spPr bwMode="auto">
              <a:xfrm>
                <a:off x="939245" y="1321325"/>
                <a:ext cx="0" cy="73454"/>
              </a:xfrm>
              <a:prstGeom prst="line">
                <a:avLst/>
              </a:prstGeom>
              <a:noFill/>
              <a:ln w="3175">
                <a:solidFill>
                  <a:schemeClr val="tx1"/>
                </a:solidFill>
                <a:round/>
                <a:headEnd/>
                <a:tailEnd/>
              </a:ln>
            </p:spPr>
            <p:txBody>
              <a:bodyPr wrap="none" lIns="0" rIns="0" anchor="ctr"/>
              <a:lstStyle/>
              <a:p>
                <a:endParaRPr lang="en-US"/>
              </a:p>
            </p:txBody>
          </p:sp>
        </p:grpSp>
        <p:grpSp>
          <p:nvGrpSpPr>
            <p:cNvPr id="69" name="Group 161"/>
            <p:cNvGrpSpPr>
              <a:grpSpLocks/>
            </p:cNvGrpSpPr>
            <p:nvPr/>
          </p:nvGrpSpPr>
          <p:grpSpPr bwMode="auto">
            <a:xfrm>
              <a:off x="571500" y="2114550"/>
              <a:ext cx="268184" cy="228600"/>
              <a:chOff x="2492" y="2205"/>
              <a:chExt cx="409" cy="173"/>
            </a:xfrm>
          </p:grpSpPr>
          <p:sp>
            <p:nvSpPr>
              <p:cNvPr id="70" name="Rectangle 162"/>
              <p:cNvSpPr>
                <a:spLocks noChangeArrowheads="1"/>
              </p:cNvSpPr>
              <p:nvPr/>
            </p:nvSpPr>
            <p:spPr bwMode="auto">
              <a:xfrm>
                <a:off x="2501" y="2205"/>
                <a:ext cx="400" cy="160"/>
              </a:xfrm>
              <a:prstGeom prst="rect">
                <a:avLst/>
              </a:prstGeom>
              <a:solidFill>
                <a:schemeClr val="bg1"/>
              </a:solidFill>
              <a:ln w="3175" algn="ctr">
                <a:solidFill>
                  <a:schemeClr val="tx1"/>
                </a:solidFill>
                <a:miter lim="800000"/>
                <a:headEnd/>
                <a:tailEnd/>
              </a:ln>
            </p:spPr>
            <p:txBody>
              <a:bodyPr wrap="none" lIns="137160" rIns="45720" anchor="ctr"/>
              <a:lstStyle/>
              <a:p>
                <a:endParaRPr lang="en-US"/>
              </a:p>
            </p:txBody>
          </p:sp>
          <p:sp>
            <p:nvSpPr>
              <p:cNvPr id="71" name="Rectangle 163"/>
              <p:cNvSpPr>
                <a:spLocks noChangeArrowheads="1"/>
              </p:cNvSpPr>
              <p:nvPr/>
            </p:nvSpPr>
            <p:spPr bwMode="auto">
              <a:xfrm>
                <a:off x="2526" y="2238"/>
                <a:ext cx="25" cy="127"/>
              </a:xfrm>
              <a:prstGeom prst="rect">
                <a:avLst/>
              </a:prstGeom>
              <a:solidFill>
                <a:srgbClr val="A50021">
                  <a:alpha val="50195"/>
                </a:srgbClr>
              </a:solidFill>
              <a:ln w="3175" algn="ctr">
                <a:solidFill>
                  <a:schemeClr val="tx1"/>
                </a:solidFill>
                <a:miter lim="800000"/>
                <a:headEnd/>
                <a:tailEnd/>
              </a:ln>
            </p:spPr>
            <p:txBody>
              <a:bodyPr wrap="none" lIns="137160" rIns="45720" anchor="ctr"/>
              <a:lstStyle/>
              <a:p>
                <a:endParaRPr lang="en-US"/>
              </a:p>
            </p:txBody>
          </p:sp>
          <p:sp>
            <p:nvSpPr>
              <p:cNvPr id="72" name="Rectangle 164"/>
              <p:cNvSpPr>
                <a:spLocks noChangeArrowheads="1"/>
              </p:cNvSpPr>
              <p:nvPr/>
            </p:nvSpPr>
            <p:spPr bwMode="auto">
              <a:xfrm>
                <a:off x="2601" y="2259"/>
                <a:ext cx="25" cy="106"/>
              </a:xfrm>
              <a:prstGeom prst="rect">
                <a:avLst/>
              </a:prstGeom>
              <a:solidFill>
                <a:srgbClr val="A50021">
                  <a:alpha val="50195"/>
                </a:srgbClr>
              </a:solidFill>
              <a:ln w="3175" algn="ctr">
                <a:solidFill>
                  <a:schemeClr val="tx1"/>
                </a:solidFill>
                <a:miter lim="800000"/>
                <a:headEnd/>
                <a:tailEnd/>
              </a:ln>
            </p:spPr>
            <p:txBody>
              <a:bodyPr wrap="none" lIns="137160" rIns="45720" anchor="ctr"/>
              <a:lstStyle/>
              <a:p>
                <a:endParaRPr lang="en-US"/>
              </a:p>
            </p:txBody>
          </p:sp>
          <p:sp>
            <p:nvSpPr>
              <p:cNvPr id="73" name="Rectangle 165"/>
              <p:cNvSpPr>
                <a:spLocks noChangeArrowheads="1"/>
              </p:cNvSpPr>
              <p:nvPr/>
            </p:nvSpPr>
            <p:spPr bwMode="auto">
              <a:xfrm>
                <a:off x="2676" y="2217"/>
                <a:ext cx="25" cy="148"/>
              </a:xfrm>
              <a:prstGeom prst="rect">
                <a:avLst/>
              </a:prstGeom>
              <a:solidFill>
                <a:srgbClr val="A50021">
                  <a:alpha val="50195"/>
                </a:srgbClr>
              </a:solidFill>
              <a:ln w="3175" algn="ctr">
                <a:solidFill>
                  <a:schemeClr val="tx1"/>
                </a:solidFill>
                <a:miter lim="800000"/>
                <a:headEnd/>
                <a:tailEnd/>
              </a:ln>
            </p:spPr>
            <p:txBody>
              <a:bodyPr wrap="none" lIns="137160" rIns="45720" anchor="ctr"/>
              <a:lstStyle/>
              <a:p>
                <a:endParaRPr lang="en-US"/>
              </a:p>
            </p:txBody>
          </p:sp>
          <p:sp>
            <p:nvSpPr>
              <p:cNvPr id="74" name="Rectangle 166"/>
              <p:cNvSpPr>
                <a:spLocks noChangeArrowheads="1"/>
              </p:cNvSpPr>
              <p:nvPr/>
            </p:nvSpPr>
            <p:spPr bwMode="auto">
              <a:xfrm>
                <a:off x="2751" y="2259"/>
                <a:ext cx="25" cy="106"/>
              </a:xfrm>
              <a:prstGeom prst="rect">
                <a:avLst/>
              </a:prstGeom>
              <a:solidFill>
                <a:srgbClr val="A50021">
                  <a:alpha val="50195"/>
                </a:srgbClr>
              </a:solidFill>
              <a:ln w="3175" algn="ctr">
                <a:solidFill>
                  <a:schemeClr val="tx1"/>
                </a:solidFill>
                <a:miter lim="800000"/>
                <a:headEnd/>
                <a:tailEnd/>
              </a:ln>
            </p:spPr>
            <p:txBody>
              <a:bodyPr wrap="none" lIns="137160" rIns="45720" anchor="ctr"/>
              <a:lstStyle/>
              <a:p>
                <a:endParaRPr lang="en-US"/>
              </a:p>
            </p:txBody>
          </p:sp>
          <p:sp>
            <p:nvSpPr>
              <p:cNvPr id="75" name="Rectangle 167"/>
              <p:cNvSpPr>
                <a:spLocks noChangeArrowheads="1"/>
              </p:cNvSpPr>
              <p:nvPr/>
            </p:nvSpPr>
            <p:spPr bwMode="auto">
              <a:xfrm>
                <a:off x="2826" y="2281"/>
                <a:ext cx="25" cy="84"/>
              </a:xfrm>
              <a:prstGeom prst="rect">
                <a:avLst/>
              </a:prstGeom>
              <a:solidFill>
                <a:srgbClr val="A50021">
                  <a:alpha val="50195"/>
                </a:srgbClr>
              </a:solidFill>
              <a:ln w="3175" algn="ctr">
                <a:solidFill>
                  <a:schemeClr val="tx1"/>
                </a:solidFill>
                <a:miter lim="800000"/>
                <a:headEnd/>
                <a:tailEnd/>
              </a:ln>
            </p:spPr>
            <p:txBody>
              <a:bodyPr wrap="none" lIns="137160" rIns="45720" anchor="ctr"/>
              <a:lstStyle/>
              <a:p>
                <a:endParaRPr lang="en-US"/>
              </a:p>
            </p:txBody>
          </p:sp>
          <p:sp>
            <p:nvSpPr>
              <p:cNvPr id="76" name="Rectangle 168"/>
              <p:cNvSpPr>
                <a:spLocks noChangeArrowheads="1"/>
              </p:cNvSpPr>
              <p:nvPr/>
            </p:nvSpPr>
            <p:spPr bwMode="auto">
              <a:xfrm>
                <a:off x="2551" y="2281"/>
                <a:ext cx="25" cy="84"/>
              </a:xfrm>
              <a:prstGeom prst="rect">
                <a:avLst/>
              </a:prstGeom>
              <a:solidFill>
                <a:srgbClr val="3333CC">
                  <a:alpha val="59999"/>
                </a:srgbClr>
              </a:solidFill>
              <a:ln w="3175" algn="ctr">
                <a:solidFill>
                  <a:schemeClr val="tx1"/>
                </a:solidFill>
                <a:miter lim="800000"/>
                <a:headEnd/>
                <a:tailEnd/>
              </a:ln>
            </p:spPr>
            <p:txBody>
              <a:bodyPr wrap="none" lIns="137160" rIns="45720" anchor="ctr"/>
              <a:lstStyle/>
              <a:p>
                <a:endParaRPr lang="en-US"/>
              </a:p>
            </p:txBody>
          </p:sp>
          <p:sp>
            <p:nvSpPr>
              <p:cNvPr id="77" name="Rectangle 169"/>
              <p:cNvSpPr>
                <a:spLocks noChangeArrowheads="1"/>
              </p:cNvSpPr>
              <p:nvPr/>
            </p:nvSpPr>
            <p:spPr bwMode="auto">
              <a:xfrm>
                <a:off x="2626" y="2281"/>
                <a:ext cx="25" cy="84"/>
              </a:xfrm>
              <a:prstGeom prst="rect">
                <a:avLst/>
              </a:prstGeom>
              <a:solidFill>
                <a:srgbClr val="3333CC">
                  <a:alpha val="59999"/>
                </a:srgbClr>
              </a:solidFill>
              <a:ln w="3175" algn="ctr">
                <a:solidFill>
                  <a:schemeClr val="tx1"/>
                </a:solidFill>
                <a:miter lim="800000"/>
                <a:headEnd/>
                <a:tailEnd/>
              </a:ln>
            </p:spPr>
            <p:txBody>
              <a:bodyPr wrap="none" lIns="137160" rIns="45720" anchor="ctr"/>
              <a:lstStyle/>
              <a:p>
                <a:endParaRPr lang="en-US"/>
              </a:p>
            </p:txBody>
          </p:sp>
          <p:sp>
            <p:nvSpPr>
              <p:cNvPr id="78" name="Rectangle 170"/>
              <p:cNvSpPr>
                <a:spLocks noChangeArrowheads="1"/>
              </p:cNvSpPr>
              <p:nvPr/>
            </p:nvSpPr>
            <p:spPr bwMode="auto">
              <a:xfrm>
                <a:off x="2701" y="2259"/>
                <a:ext cx="25" cy="106"/>
              </a:xfrm>
              <a:prstGeom prst="rect">
                <a:avLst/>
              </a:prstGeom>
              <a:solidFill>
                <a:srgbClr val="3333CC">
                  <a:alpha val="59999"/>
                </a:srgbClr>
              </a:solidFill>
              <a:ln w="3175" algn="ctr">
                <a:solidFill>
                  <a:schemeClr val="tx1"/>
                </a:solidFill>
                <a:miter lim="800000"/>
                <a:headEnd/>
                <a:tailEnd/>
              </a:ln>
            </p:spPr>
            <p:txBody>
              <a:bodyPr wrap="none" lIns="137160" rIns="45720" anchor="ctr"/>
              <a:lstStyle/>
              <a:p>
                <a:endParaRPr lang="en-US"/>
              </a:p>
            </p:txBody>
          </p:sp>
          <p:sp>
            <p:nvSpPr>
              <p:cNvPr id="79" name="Rectangle 171"/>
              <p:cNvSpPr>
                <a:spLocks noChangeArrowheads="1"/>
              </p:cNvSpPr>
              <p:nvPr/>
            </p:nvSpPr>
            <p:spPr bwMode="auto">
              <a:xfrm>
                <a:off x="2776" y="2302"/>
                <a:ext cx="25" cy="63"/>
              </a:xfrm>
              <a:prstGeom prst="rect">
                <a:avLst/>
              </a:prstGeom>
              <a:solidFill>
                <a:srgbClr val="3333CC">
                  <a:alpha val="59999"/>
                </a:srgbClr>
              </a:solidFill>
              <a:ln w="3175" algn="ctr">
                <a:solidFill>
                  <a:schemeClr val="tx1"/>
                </a:solidFill>
                <a:miter lim="800000"/>
                <a:headEnd/>
                <a:tailEnd/>
              </a:ln>
            </p:spPr>
            <p:txBody>
              <a:bodyPr wrap="none" lIns="137160" rIns="45720" anchor="ctr"/>
              <a:lstStyle/>
              <a:p>
                <a:endParaRPr lang="en-US"/>
              </a:p>
            </p:txBody>
          </p:sp>
          <p:sp>
            <p:nvSpPr>
              <p:cNvPr id="80" name="Rectangle 172"/>
              <p:cNvSpPr>
                <a:spLocks noChangeArrowheads="1"/>
              </p:cNvSpPr>
              <p:nvPr/>
            </p:nvSpPr>
            <p:spPr bwMode="auto">
              <a:xfrm>
                <a:off x="2851" y="2281"/>
                <a:ext cx="25" cy="84"/>
              </a:xfrm>
              <a:prstGeom prst="rect">
                <a:avLst/>
              </a:prstGeom>
              <a:solidFill>
                <a:srgbClr val="3333CC">
                  <a:alpha val="59999"/>
                </a:srgbClr>
              </a:solidFill>
              <a:ln w="3175" algn="ctr">
                <a:solidFill>
                  <a:schemeClr val="tx1"/>
                </a:solidFill>
                <a:miter lim="800000"/>
                <a:headEnd/>
                <a:tailEnd/>
              </a:ln>
            </p:spPr>
            <p:txBody>
              <a:bodyPr wrap="none" lIns="137160" rIns="45720" anchor="ctr"/>
              <a:lstStyle/>
              <a:p>
                <a:endParaRPr lang="en-US"/>
              </a:p>
            </p:txBody>
          </p:sp>
          <p:sp>
            <p:nvSpPr>
              <p:cNvPr id="81" name="Line 173"/>
              <p:cNvSpPr>
                <a:spLocks noChangeShapeType="1"/>
              </p:cNvSpPr>
              <p:nvPr/>
            </p:nvSpPr>
            <p:spPr bwMode="auto">
              <a:xfrm>
                <a:off x="2526" y="2378"/>
                <a:ext cx="50" cy="0"/>
              </a:xfrm>
              <a:prstGeom prst="line">
                <a:avLst/>
              </a:prstGeom>
              <a:noFill/>
              <a:ln w="3175">
                <a:solidFill>
                  <a:schemeClr val="tx1"/>
                </a:solidFill>
                <a:round/>
                <a:headEnd/>
                <a:tailEnd/>
              </a:ln>
            </p:spPr>
            <p:txBody>
              <a:bodyPr lIns="137160" rIns="45720" anchor="ctr"/>
              <a:lstStyle/>
              <a:p>
                <a:endParaRPr lang="en-US"/>
              </a:p>
            </p:txBody>
          </p:sp>
          <p:sp>
            <p:nvSpPr>
              <p:cNvPr id="82" name="Line 174"/>
              <p:cNvSpPr>
                <a:spLocks noChangeShapeType="1"/>
              </p:cNvSpPr>
              <p:nvPr/>
            </p:nvSpPr>
            <p:spPr bwMode="auto">
              <a:xfrm>
                <a:off x="2601" y="2378"/>
                <a:ext cx="50" cy="0"/>
              </a:xfrm>
              <a:prstGeom prst="line">
                <a:avLst/>
              </a:prstGeom>
              <a:noFill/>
              <a:ln w="3175">
                <a:solidFill>
                  <a:schemeClr val="tx1"/>
                </a:solidFill>
                <a:round/>
                <a:headEnd/>
                <a:tailEnd/>
              </a:ln>
            </p:spPr>
            <p:txBody>
              <a:bodyPr lIns="137160" rIns="45720" anchor="ctr"/>
              <a:lstStyle/>
              <a:p>
                <a:endParaRPr lang="en-US"/>
              </a:p>
            </p:txBody>
          </p:sp>
          <p:sp>
            <p:nvSpPr>
              <p:cNvPr id="83" name="Line 175"/>
              <p:cNvSpPr>
                <a:spLocks noChangeShapeType="1"/>
              </p:cNvSpPr>
              <p:nvPr/>
            </p:nvSpPr>
            <p:spPr bwMode="auto">
              <a:xfrm>
                <a:off x="2676" y="2378"/>
                <a:ext cx="50" cy="0"/>
              </a:xfrm>
              <a:prstGeom prst="line">
                <a:avLst/>
              </a:prstGeom>
              <a:noFill/>
              <a:ln w="3175">
                <a:solidFill>
                  <a:schemeClr val="tx1"/>
                </a:solidFill>
                <a:round/>
                <a:headEnd/>
                <a:tailEnd/>
              </a:ln>
            </p:spPr>
            <p:txBody>
              <a:bodyPr lIns="137160" rIns="45720" anchor="ctr"/>
              <a:lstStyle/>
              <a:p>
                <a:endParaRPr lang="en-US"/>
              </a:p>
            </p:txBody>
          </p:sp>
          <p:sp>
            <p:nvSpPr>
              <p:cNvPr id="84" name="Line 176"/>
              <p:cNvSpPr>
                <a:spLocks noChangeShapeType="1"/>
              </p:cNvSpPr>
              <p:nvPr/>
            </p:nvSpPr>
            <p:spPr bwMode="auto">
              <a:xfrm>
                <a:off x="2751" y="2378"/>
                <a:ext cx="50" cy="0"/>
              </a:xfrm>
              <a:prstGeom prst="line">
                <a:avLst/>
              </a:prstGeom>
              <a:noFill/>
              <a:ln w="3175">
                <a:solidFill>
                  <a:schemeClr val="tx1"/>
                </a:solidFill>
                <a:round/>
                <a:headEnd/>
                <a:tailEnd/>
              </a:ln>
            </p:spPr>
            <p:txBody>
              <a:bodyPr lIns="137160" rIns="45720" anchor="ctr"/>
              <a:lstStyle/>
              <a:p>
                <a:endParaRPr lang="en-US"/>
              </a:p>
            </p:txBody>
          </p:sp>
          <p:sp>
            <p:nvSpPr>
              <p:cNvPr id="85" name="Line 177"/>
              <p:cNvSpPr>
                <a:spLocks noChangeShapeType="1"/>
              </p:cNvSpPr>
              <p:nvPr/>
            </p:nvSpPr>
            <p:spPr bwMode="auto">
              <a:xfrm>
                <a:off x="2826" y="2378"/>
                <a:ext cx="50" cy="0"/>
              </a:xfrm>
              <a:prstGeom prst="line">
                <a:avLst/>
              </a:prstGeom>
              <a:noFill/>
              <a:ln w="3175">
                <a:solidFill>
                  <a:schemeClr val="tx1"/>
                </a:solidFill>
                <a:round/>
                <a:headEnd/>
                <a:tailEnd/>
              </a:ln>
            </p:spPr>
            <p:txBody>
              <a:bodyPr lIns="137160" rIns="45720" anchor="ctr"/>
              <a:lstStyle/>
              <a:p>
                <a:endParaRPr lang="en-US"/>
              </a:p>
            </p:txBody>
          </p:sp>
          <p:grpSp>
            <p:nvGrpSpPr>
              <p:cNvPr id="86" name="Group 178"/>
              <p:cNvGrpSpPr>
                <a:grpSpLocks/>
              </p:cNvGrpSpPr>
              <p:nvPr/>
            </p:nvGrpSpPr>
            <p:grpSpPr bwMode="auto">
              <a:xfrm>
                <a:off x="2492" y="2219"/>
                <a:ext cx="14" cy="132"/>
                <a:chOff x="3552" y="1764"/>
                <a:chExt cx="48" cy="300"/>
              </a:xfrm>
            </p:grpSpPr>
            <p:sp>
              <p:nvSpPr>
                <p:cNvPr id="87" name="Line 179"/>
                <p:cNvSpPr>
                  <a:spLocks noChangeShapeType="1"/>
                </p:cNvSpPr>
                <p:nvPr/>
              </p:nvSpPr>
              <p:spPr bwMode="auto">
                <a:xfrm>
                  <a:off x="3552" y="2064"/>
                  <a:ext cx="48" cy="0"/>
                </a:xfrm>
                <a:prstGeom prst="line">
                  <a:avLst/>
                </a:prstGeom>
                <a:noFill/>
                <a:ln w="3175">
                  <a:solidFill>
                    <a:srgbClr val="8C110D"/>
                  </a:solidFill>
                  <a:round/>
                  <a:headEnd/>
                  <a:tailEnd/>
                </a:ln>
              </p:spPr>
              <p:txBody>
                <a:bodyPr lIns="137160" rIns="45720" anchor="ctr"/>
                <a:lstStyle/>
                <a:p>
                  <a:endParaRPr lang="en-US"/>
                </a:p>
              </p:txBody>
            </p:sp>
            <p:sp>
              <p:nvSpPr>
                <p:cNvPr id="88" name="Line 180"/>
                <p:cNvSpPr>
                  <a:spLocks noChangeShapeType="1"/>
                </p:cNvSpPr>
                <p:nvPr/>
              </p:nvSpPr>
              <p:spPr bwMode="auto">
                <a:xfrm>
                  <a:off x="3552" y="2034"/>
                  <a:ext cx="48" cy="0"/>
                </a:xfrm>
                <a:prstGeom prst="line">
                  <a:avLst/>
                </a:prstGeom>
                <a:noFill/>
                <a:ln w="3175">
                  <a:solidFill>
                    <a:srgbClr val="8C110D"/>
                  </a:solidFill>
                  <a:round/>
                  <a:headEnd/>
                  <a:tailEnd/>
                </a:ln>
              </p:spPr>
              <p:txBody>
                <a:bodyPr lIns="137160" rIns="45720" anchor="ctr"/>
                <a:lstStyle/>
                <a:p>
                  <a:endParaRPr lang="en-US"/>
                </a:p>
              </p:txBody>
            </p:sp>
            <p:sp>
              <p:nvSpPr>
                <p:cNvPr id="89" name="Line 181"/>
                <p:cNvSpPr>
                  <a:spLocks noChangeShapeType="1"/>
                </p:cNvSpPr>
                <p:nvPr/>
              </p:nvSpPr>
              <p:spPr bwMode="auto">
                <a:xfrm>
                  <a:off x="3552" y="2004"/>
                  <a:ext cx="48" cy="0"/>
                </a:xfrm>
                <a:prstGeom prst="line">
                  <a:avLst/>
                </a:prstGeom>
                <a:noFill/>
                <a:ln w="3175">
                  <a:solidFill>
                    <a:srgbClr val="8C110D"/>
                  </a:solidFill>
                  <a:round/>
                  <a:headEnd/>
                  <a:tailEnd/>
                </a:ln>
              </p:spPr>
              <p:txBody>
                <a:bodyPr lIns="137160" rIns="45720" anchor="ctr"/>
                <a:lstStyle/>
                <a:p>
                  <a:endParaRPr lang="en-US"/>
                </a:p>
              </p:txBody>
            </p:sp>
            <p:sp>
              <p:nvSpPr>
                <p:cNvPr id="90" name="Line 182"/>
                <p:cNvSpPr>
                  <a:spLocks noChangeShapeType="1"/>
                </p:cNvSpPr>
                <p:nvPr/>
              </p:nvSpPr>
              <p:spPr bwMode="auto">
                <a:xfrm>
                  <a:off x="3552" y="1974"/>
                  <a:ext cx="48" cy="0"/>
                </a:xfrm>
                <a:prstGeom prst="line">
                  <a:avLst/>
                </a:prstGeom>
                <a:noFill/>
                <a:ln w="3175">
                  <a:solidFill>
                    <a:srgbClr val="8C110D"/>
                  </a:solidFill>
                  <a:round/>
                  <a:headEnd/>
                  <a:tailEnd/>
                </a:ln>
              </p:spPr>
              <p:txBody>
                <a:bodyPr lIns="137160" rIns="45720" anchor="ctr"/>
                <a:lstStyle/>
                <a:p>
                  <a:endParaRPr lang="en-US"/>
                </a:p>
              </p:txBody>
            </p:sp>
            <p:sp>
              <p:nvSpPr>
                <p:cNvPr id="91" name="Line 183"/>
                <p:cNvSpPr>
                  <a:spLocks noChangeShapeType="1"/>
                </p:cNvSpPr>
                <p:nvPr/>
              </p:nvSpPr>
              <p:spPr bwMode="auto">
                <a:xfrm>
                  <a:off x="3552" y="1944"/>
                  <a:ext cx="48" cy="0"/>
                </a:xfrm>
                <a:prstGeom prst="line">
                  <a:avLst/>
                </a:prstGeom>
                <a:noFill/>
                <a:ln w="3175">
                  <a:solidFill>
                    <a:srgbClr val="8C110D"/>
                  </a:solidFill>
                  <a:round/>
                  <a:headEnd/>
                  <a:tailEnd/>
                </a:ln>
              </p:spPr>
              <p:txBody>
                <a:bodyPr lIns="137160" rIns="45720" anchor="ctr"/>
                <a:lstStyle/>
                <a:p>
                  <a:endParaRPr lang="en-US"/>
                </a:p>
              </p:txBody>
            </p:sp>
            <p:sp>
              <p:nvSpPr>
                <p:cNvPr id="92" name="Line 184"/>
                <p:cNvSpPr>
                  <a:spLocks noChangeShapeType="1"/>
                </p:cNvSpPr>
                <p:nvPr/>
              </p:nvSpPr>
              <p:spPr bwMode="auto">
                <a:xfrm>
                  <a:off x="3552" y="1914"/>
                  <a:ext cx="48" cy="0"/>
                </a:xfrm>
                <a:prstGeom prst="line">
                  <a:avLst/>
                </a:prstGeom>
                <a:noFill/>
                <a:ln w="3175">
                  <a:solidFill>
                    <a:srgbClr val="8C110D"/>
                  </a:solidFill>
                  <a:round/>
                  <a:headEnd/>
                  <a:tailEnd/>
                </a:ln>
              </p:spPr>
              <p:txBody>
                <a:bodyPr lIns="137160" rIns="45720" anchor="ctr"/>
                <a:lstStyle/>
                <a:p>
                  <a:endParaRPr lang="en-US"/>
                </a:p>
              </p:txBody>
            </p:sp>
            <p:sp>
              <p:nvSpPr>
                <p:cNvPr id="93" name="Line 185"/>
                <p:cNvSpPr>
                  <a:spLocks noChangeShapeType="1"/>
                </p:cNvSpPr>
                <p:nvPr/>
              </p:nvSpPr>
              <p:spPr bwMode="auto">
                <a:xfrm>
                  <a:off x="3552" y="1884"/>
                  <a:ext cx="48" cy="0"/>
                </a:xfrm>
                <a:prstGeom prst="line">
                  <a:avLst/>
                </a:prstGeom>
                <a:noFill/>
                <a:ln w="3175">
                  <a:solidFill>
                    <a:srgbClr val="8C110D"/>
                  </a:solidFill>
                  <a:round/>
                  <a:headEnd/>
                  <a:tailEnd/>
                </a:ln>
              </p:spPr>
              <p:txBody>
                <a:bodyPr lIns="137160" rIns="45720" anchor="ctr"/>
                <a:lstStyle/>
                <a:p>
                  <a:endParaRPr lang="en-US"/>
                </a:p>
              </p:txBody>
            </p:sp>
            <p:sp>
              <p:nvSpPr>
                <p:cNvPr id="94" name="Line 186"/>
                <p:cNvSpPr>
                  <a:spLocks noChangeShapeType="1"/>
                </p:cNvSpPr>
                <p:nvPr/>
              </p:nvSpPr>
              <p:spPr bwMode="auto">
                <a:xfrm>
                  <a:off x="3552" y="1854"/>
                  <a:ext cx="48" cy="0"/>
                </a:xfrm>
                <a:prstGeom prst="line">
                  <a:avLst/>
                </a:prstGeom>
                <a:noFill/>
                <a:ln w="3175">
                  <a:solidFill>
                    <a:srgbClr val="8C110D"/>
                  </a:solidFill>
                  <a:round/>
                  <a:headEnd/>
                  <a:tailEnd/>
                </a:ln>
              </p:spPr>
              <p:txBody>
                <a:bodyPr lIns="137160" rIns="45720" anchor="ctr"/>
                <a:lstStyle/>
                <a:p>
                  <a:endParaRPr lang="en-US"/>
                </a:p>
              </p:txBody>
            </p:sp>
            <p:sp>
              <p:nvSpPr>
                <p:cNvPr id="95" name="Line 187"/>
                <p:cNvSpPr>
                  <a:spLocks noChangeShapeType="1"/>
                </p:cNvSpPr>
                <p:nvPr/>
              </p:nvSpPr>
              <p:spPr bwMode="auto">
                <a:xfrm>
                  <a:off x="3552" y="1824"/>
                  <a:ext cx="48" cy="0"/>
                </a:xfrm>
                <a:prstGeom prst="line">
                  <a:avLst/>
                </a:prstGeom>
                <a:noFill/>
                <a:ln w="3175">
                  <a:solidFill>
                    <a:srgbClr val="8C110D"/>
                  </a:solidFill>
                  <a:round/>
                  <a:headEnd/>
                  <a:tailEnd/>
                </a:ln>
              </p:spPr>
              <p:txBody>
                <a:bodyPr lIns="137160" rIns="45720" anchor="ctr"/>
                <a:lstStyle/>
                <a:p>
                  <a:endParaRPr lang="en-US"/>
                </a:p>
              </p:txBody>
            </p:sp>
            <p:sp>
              <p:nvSpPr>
                <p:cNvPr id="96" name="Line 188"/>
                <p:cNvSpPr>
                  <a:spLocks noChangeShapeType="1"/>
                </p:cNvSpPr>
                <p:nvPr/>
              </p:nvSpPr>
              <p:spPr bwMode="auto">
                <a:xfrm>
                  <a:off x="3552" y="1794"/>
                  <a:ext cx="48" cy="0"/>
                </a:xfrm>
                <a:prstGeom prst="line">
                  <a:avLst/>
                </a:prstGeom>
                <a:noFill/>
                <a:ln w="3175">
                  <a:solidFill>
                    <a:srgbClr val="8C110D"/>
                  </a:solidFill>
                  <a:round/>
                  <a:headEnd/>
                  <a:tailEnd/>
                </a:ln>
              </p:spPr>
              <p:txBody>
                <a:bodyPr lIns="137160" rIns="45720" anchor="ctr"/>
                <a:lstStyle/>
                <a:p>
                  <a:endParaRPr lang="en-US"/>
                </a:p>
              </p:txBody>
            </p:sp>
            <p:sp>
              <p:nvSpPr>
                <p:cNvPr id="97" name="Line 189"/>
                <p:cNvSpPr>
                  <a:spLocks noChangeShapeType="1"/>
                </p:cNvSpPr>
                <p:nvPr/>
              </p:nvSpPr>
              <p:spPr bwMode="auto">
                <a:xfrm>
                  <a:off x="3552" y="1764"/>
                  <a:ext cx="48" cy="0"/>
                </a:xfrm>
                <a:prstGeom prst="line">
                  <a:avLst/>
                </a:prstGeom>
                <a:noFill/>
                <a:ln w="3175">
                  <a:solidFill>
                    <a:srgbClr val="8C110D"/>
                  </a:solidFill>
                  <a:round/>
                  <a:headEnd/>
                  <a:tailEnd/>
                </a:ln>
              </p:spPr>
              <p:txBody>
                <a:bodyPr lIns="137160" rIns="45720" anchor="ctr"/>
                <a:lstStyle/>
                <a:p>
                  <a:endParaRPr lang="en-US"/>
                </a:p>
              </p:txBody>
            </p:sp>
          </p:grpSp>
        </p:grpSp>
        <p:sp>
          <p:nvSpPr>
            <p:cNvPr id="98" name="Rectangle 227"/>
            <p:cNvSpPr>
              <a:spLocks noChangeArrowheads="1"/>
            </p:cNvSpPr>
            <p:nvPr/>
          </p:nvSpPr>
          <p:spPr bwMode="auto">
            <a:xfrm>
              <a:off x="1604851" y="2116101"/>
              <a:ext cx="330273" cy="26514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99" name="Rectangle 228"/>
            <p:cNvSpPr>
              <a:spLocks noChangeArrowheads="1"/>
            </p:cNvSpPr>
            <p:nvPr/>
          </p:nvSpPr>
          <p:spPr bwMode="auto">
            <a:xfrm>
              <a:off x="1600200" y="2114550"/>
              <a:ext cx="333374" cy="263598"/>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100" name="Rectangle 229"/>
            <p:cNvSpPr>
              <a:spLocks noChangeArrowheads="1"/>
            </p:cNvSpPr>
            <p:nvPr/>
          </p:nvSpPr>
          <p:spPr bwMode="auto">
            <a:xfrm>
              <a:off x="1604851" y="2116101"/>
              <a:ext cx="330273" cy="32563"/>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101" name="Rectangle 230"/>
            <p:cNvSpPr>
              <a:spLocks noChangeArrowheads="1"/>
            </p:cNvSpPr>
            <p:nvPr/>
          </p:nvSpPr>
          <p:spPr bwMode="auto">
            <a:xfrm>
              <a:off x="1604851" y="2116101"/>
              <a:ext cx="35664" cy="265149"/>
            </a:xfrm>
            <a:prstGeom prst="rect">
              <a:avLst/>
            </a:prstGeom>
            <a:noFill/>
            <a:ln w="3175">
              <a:solidFill>
                <a:schemeClr val="bg2"/>
              </a:solidFill>
              <a:miter lim="800000"/>
              <a:headEnd/>
              <a:tailEnd/>
            </a:ln>
          </p:spPr>
          <p:txBody>
            <a:bodyPr anchor="ctr">
              <a:spAutoFit/>
            </a:bodyPr>
            <a:lstStyle/>
            <a:p>
              <a:endParaRPr lang="en-US"/>
            </a:p>
          </p:txBody>
        </p:sp>
        <p:sp>
          <p:nvSpPr>
            <p:cNvPr id="102" name="Line 231"/>
            <p:cNvSpPr>
              <a:spLocks noChangeShapeType="1"/>
            </p:cNvSpPr>
            <p:nvPr/>
          </p:nvSpPr>
          <p:spPr bwMode="auto">
            <a:xfrm>
              <a:off x="1800224" y="2116101"/>
              <a:ext cx="0" cy="265149"/>
            </a:xfrm>
            <a:prstGeom prst="line">
              <a:avLst/>
            </a:prstGeom>
            <a:noFill/>
            <a:ln w="3175">
              <a:solidFill>
                <a:schemeClr val="bg2"/>
              </a:solidFill>
              <a:round/>
              <a:headEnd/>
              <a:tailEnd/>
            </a:ln>
          </p:spPr>
          <p:txBody>
            <a:bodyPr wrap="none" anchor="ctr"/>
            <a:lstStyle/>
            <a:p>
              <a:endParaRPr lang="en-US"/>
            </a:p>
          </p:txBody>
        </p:sp>
        <p:grpSp>
          <p:nvGrpSpPr>
            <p:cNvPr id="103" name="Group 232"/>
            <p:cNvGrpSpPr>
              <a:grpSpLocks/>
            </p:cNvGrpSpPr>
            <p:nvPr/>
          </p:nvGrpSpPr>
          <p:grpSpPr bwMode="auto">
            <a:xfrm>
              <a:off x="1688582" y="2207585"/>
              <a:ext cx="223283" cy="147305"/>
              <a:chOff x="2208" y="1479"/>
              <a:chExt cx="323" cy="214"/>
            </a:xfrm>
          </p:grpSpPr>
          <p:sp>
            <p:nvSpPr>
              <p:cNvPr id="104" name="Line 233"/>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05" name="Line 234"/>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06" name="Line 235"/>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07" name="Line 236"/>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08" name="Line 237"/>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09" name="Line 238"/>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0" name="Line 239"/>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1" name="Line 240"/>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2" name="Line 241"/>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3" name="Line 242"/>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4" name="Line 243"/>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5" name="Line 244"/>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6" name="Line 245"/>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7" name="Line 246"/>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8" name="Line 247"/>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9" name="Line 248"/>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20" name="Line 249"/>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21" name="Line 250"/>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22" name="Line 251"/>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23" name="Line 252"/>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24" name="Line 253"/>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25" name="Line 254"/>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26" name="Line 255"/>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27" name="Line 256"/>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28" name="Line 257"/>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29" name="Line 258"/>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30" name="Line 259"/>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31" name="Line 260"/>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32" name="Line 261"/>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33" name="Line 262"/>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34" name="Line 263"/>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35" name="Line 264"/>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136" name="Line 265"/>
            <p:cNvSpPr>
              <a:spLocks noChangeShapeType="1"/>
            </p:cNvSpPr>
            <p:nvPr/>
          </p:nvSpPr>
          <p:spPr bwMode="auto">
            <a:xfrm>
              <a:off x="1668425" y="2175023"/>
              <a:ext cx="0" cy="206227"/>
            </a:xfrm>
            <a:prstGeom prst="line">
              <a:avLst/>
            </a:prstGeom>
            <a:noFill/>
            <a:ln w="3175">
              <a:solidFill>
                <a:schemeClr val="bg2"/>
              </a:solidFill>
              <a:round/>
              <a:headEnd/>
              <a:tailEnd/>
            </a:ln>
          </p:spPr>
          <p:txBody>
            <a:bodyPr wrap="none" lIns="0" rIns="0" anchor="ctr"/>
            <a:lstStyle/>
            <a:p>
              <a:endParaRPr lang="en-US"/>
            </a:p>
          </p:txBody>
        </p:sp>
        <p:sp>
          <p:nvSpPr>
            <p:cNvPr id="137" name="Line 266"/>
            <p:cNvSpPr>
              <a:spLocks noChangeShapeType="1"/>
            </p:cNvSpPr>
            <p:nvPr/>
          </p:nvSpPr>
          <p:spPr bwMode="auto">
            <a:xfrm>
              <a:off x="1638964" y="2175023"/>
              <a:ext cx="294609" cy="0"/>
            </a:xfrm>
            <a:prstGeom prst="line">
              <a:avLst/>
            </a:prstGeom>
            <a:noFill/>
            <a:ln w="3175">
              <a:solidFill>
                <a:schemeClr val="bg2"/>
              </a:solidFill>
              <a:round/>
              <a:headEnd/>
              <a:tailEnd/>
            </a:ln>
          </p:spPr>
          <p:txBody>
            <a:bodyPr lIns="137160" rIns="45720" anchor="ctr"/>
            <a:lstStyle/>
            <a:p>
              <a:endParaRPr lang="en-US"/>
            </a:p>
          </p:txBody>
        </p:sp>
        <p:sp>
          <p:nvSpPr>
            <p:cNvPr id="138" name="Rectangle 267"/>
            <p:cNvSpPr>
              <a:spLocks noChangeArrowheads="1"/>
            </p:cNvSpPr>
            <p:nvPr/>
          </p:nvSpPr>
          <p:spPr bwMode="auto">
            <a:xfrm flipH="1">
              <a:off x="2095500" y="2495550"/>
              <a:ext cx="241086" cy="294559"/>
            </a:xfrm>
            <a:prstGeom prst="rect">
              <a:avLst/>
            </a:prstGeom>
            <a:solidFill>
              <a:schemeClr val="bg1"/>
            </a:solidFill>
            <a:ln w="9525" algn="ctr">
              <a:solidFill>
                <a:schemeClr val="tx1"/>
              </a:solidFill>
              <a:miter lim="800000"/>
              <a:headEnd/>
              <a:tailEnd/>
            </a:ln>
          </p:spPr>
          <p:txBody>
            <a:bodyPr lIns="45720" rIns="45720" anchor="ctr"/>
            <a:lstStyle/>
            <a:p>
              <a:endParaRPr lang="pt-BR" sz="1000">
                <a:latin typeface="Arial Narrow" pitchFamily="34" charset="0"/>
                <a:ea typeface="ＭＳ Ｐゴシック" pitchFamily="34" charset="-128"/>
              </a:endParaRPr>
            </a:p>
          </p:txBody>
        </p:sp>
        <p:sp>
          <p:nvSpPr>
            <p:cNvPr id="139" name="Line 268"/>
            <p:cNvSpPr>
              <a:spLocks noChangeShapeType="1"/>
            </p:cNvSpPr>
            <p:nvPr/>
          </p:nvSpPr>
          <p:spPr bwMode="auto">
            <a:xfrm flipH="1">
              <a:off x="2278662" y="2497313"/>
              <a:ext cx="0" cy="294559"/>
            </a:xfrm>
            <a:prstGeom prst="line">
              <a:avLst/>
            </a:prstGeom>
            <a:noFill/>
            <a:ln w="6350">
              <a:solidFill>
                <a:schemeClr val="tx1"/>
              </a:solidFill>
              <a:round/>
              <a:headEnd/>
              <a:tailEnd/>
            </a:ln>
          </p:spPr>
          <p:txBody>
            <a:bodyPr lIns="45720" rIns="45720" anchor="ctr"/>
            <a:lstStyle/>
            <a:p>
              <a:endParaRPr lang="en-US"/>
            </a:p>
          </p:txBody>
        </p:sp>
        <p:sp>
          <p:nvSpPr>
            <p:cNvPr id="140" name="Line 269"/>
            <p:cNvSpPr>
              <a:spLocks noChangeShapeType="1"/>
            </p:cNvSpPr>
            <p:nvPr/>
          </p:nvSpPr>
          <p:spPr bwMode="auto">
            <a:xfrm flipH="1">
              <a:off x="2205085" y="2497313"/>
              <a:ext cx="0" cy="294559"/>
            </a:xfrm>
            <a:prstGeom prst="line">
              <a:avLst/>
            </a:prstGeom>
            <a:noFill/>
            <a:ln w="9525">
              <a:solidFill>
                <a:schemeClr val="tx1"/>
              </a:solidFill>
              <a:round/>
              <a:headEnd/>
              <a:tailEnd/>
            </a:ln>
          </p:spPr>
          <p:txBody>
            <a:bodyPr lIns="45720" rIns="45720" anchor="ctr"/>
            <a:lstStyle/>
            <a:p>
              <a:endParaRPr lang="en-US"/>
            </a:p>
          </p:txBody>
        </p:sp>
        <p:grpSp>
          <p:nvGrpSpPr>
            <p:cNvPr id="141" name="Group 270"/>
            <p:cNvGrpSpPr>
              <a:grpSpLocks/>
            </p:cNvGrpSpPr>
            <p:nvPr/>
          </p:nvGrpSpPr>
          <p:grpSpPr bwMode="auto">
            <a:xfrm flipH="1">
              <a:off x="2300579" y="2520243"/>
              <a:ext cx="17221" cy="245172"/>
              <a:chOff x="2445" y="1628"/>
              <a:chExt cx="24" cy="240"/>
            </a:xfrm>
          </p:grpSpPr>
          <p:sp>
            <p:nvSpPr>
              <p:cNvPr id="142" name="Line 271"/>
              <p:cNvSpPr>
                <a:spLocks noChangeShapeType="1"/>
              </p:cNvSpPr>
              <p:nvPr/>
            </p:nvSpPr>
            <p:spPr bwMode="auto">
              <a:xfrm>
                <a:off x="2445" y="1628"/>
                <a:ext cx="24" cy="0"/>
              </a:xfrm>
              <a:prstGeom prst="line">
                <a:avLst/>
              </a:prstGeom>
              <a:noFill/>
              <a:ln w="3175">
                <a:solidFill>
                  <a:schemeClr val="tx1"/>
                </a:solidFill>
                <a:round/>
                <a:headEnd/>
                <a:tailEnd/>
              </a:ln>
            </p:spPr>
            <p:txBody>
              <a:bodyPr lIns="45720" rIns="45720" anchor="ctr"/>
              <a:lstStyle/>
              <a:p>
                <a:endParaRPr lang="en-US"/>
              </a:p>
            </p:txBody>
          </p:sp>
          <p:sp>
            <p:nvSpPr>
              <p:cNvPr id="143" name="Line 272"/>
              <p:cNvSpPr>
                <a:spLocks noChangeShapeType="1"/>
              </p:cNvSpPr>
              <p:nvPr/>
            </p:nvSpPr>
            <p:spPr bwMode="auto">
              <a:xfrm>
                <a:off x="2445" y="1652"/>
                <a:ext cx="24" cy="0"/>
              </a:xfrm>
              <a:prstGeom prst="line">
                <a:avLst/>
              </a:prstGeom>
              <a:noFill/>
              <a:ln w="3175">
                <a:solidFill>
                  <a:schemeClr val="tx1"/>
                </a:solidFill>
                <a:round/>
                <a:headEnd/>
                <a:tailEnd/>
              </a:ln>
            </p:spPr>
            <p:txBody>
              <a:bodyPr lIns="45720" rIns="45720" anchor="ctr"/>
              <a:lstStyle/>
              <a:p>
                <a:endParaRPr lang="en-US"/>
              </a:p>
            </p:txBody>
          </p:sp>
          <p:sp>
            <p:nvSpPr>
              <p:cNvPr id="144" name="Line 273"/>
              <p:cNvSpPr>
                <a:spLocks noChangeShapeType="1"/>
              </p:cNvSpPr>
              <p:nvPr/>
            </p:nvSpPr>
            <p:spPr bwMode="auto">
              <a:xfrm>
                <a:off x="2445" y="1676"/>
                <a:ext cx="24" cy="0"/>
              </a:xfrm>
              <a:prstGeom prst="line">
                <a:avLst/>
              </a:prstGeom>
              <a:noFill/>
              <a:ln w="3175">
                <a:solidFill>
                  <a:schemeClr val="tx1"/>
                </a:solidFill>
                <a:round/>
                <a:headEnd/>
                <a:tailEnd/>
              </a:ln>
            </p:spPr>
            <p:txBody>
              <a:bodyPr lIns="45720" rIns="45720" anchor="ctr"/>
              <a:lstStyle/>
              <a:p>
                <a:endParaRPr lang="en-US"/>
              </a:p>
            </p:txBody>
          </p:sp>
          <p:sp>
            <p:nvSpPr>
              <p:cNvPr id="145" name="Line 274"/>
              <p:cNvSpPr>
                <a:spLocks noChangeShapeType="1"/>
              </p:cNvSpPr>
              <p:nvPr/>
            </p:nvSpPr>
            <p:spPr bwMode="auto">
              <a:xfrm>
                <a:off x="2445" y="1700"/>
                <a:ext cx="24" cy="0"/>
              </a:xfrm>
              <a:prstGeom prst="line">
                <a:avLst/>
              </a:prstGeom>
              <a:noFill/>
              <a:ln w="3175">
                <a:solidFill>
                  <a:schemeClr val="tx1"/>
                </a:solidFill>
                <a:round/>
                <a:headEnd/>
                <a:tailEnd/>
              </a:ln>
            </p:spPr>
            <p:txBody>
              <a:bodyPr lIns="45720" rIns="45720" anchor="ctr"/>
              <a:lstStyle/>
              <a:p>
                <a:endParaRPr lang="en-US"/>
              </a:p>
            </p:txBody>
          </p:sp>
          <p:sp>
            <p:nvSpPr>
              <p:cNvPr id="146" name="Line 275"/>
              <p:cNvSpPr>
                <a:spLocks noChangeShapeType="1"/>
              </p:cNvSpPr>
              <p:nvPr/>
            </p:nvSpPr>
            <p:spPr bwMode="auto">
              <a:xfrm>
                <a:off x="2445" y="1724"/>
                <a:ext cx="24" cy="0"/>
              </a:xfrm>
              <a:prstGeom prst="line">
                <a:avLst/>
              </a:prstGeom>
              <a:noFill/>
              <a:ln w="3175">
                <a:solidFill>
                  <a:schemeClr val="tx1"/>
                </a:solidFill>
                <a:round/>
                <a:headEnd/>
                <a:tailEnd/>
              </a:ln>
            </p:spPr>
            <p:txBody>
              <a:bodyPr lIns="45720" rIns="45720" anchor="ctr"/>
              <a:lstStyle/>
              <a:p>
                <a:endParaRPr lang="en-US"/>
              </a:p>
            </p:txBody>
          </p:sp>
          <p:sp>
            <p:nvSpPr>
              <p:cNvPr id="147" name="Line 276"/>
              <p:cNvSpPr>
                <a:spLocks noChangeShapeType="1"/>
              </p:cNvSpPr>
              <p:nvPr/>
            </p:nvSpPr>
            <p:spPr bwMode="auto">
              <a:xfrm>
                <a:off x="2445" y="1748"/>
                <a:ext cx="24" cy="0"/>
              </a:xfrm>
              <a:prstGeom prst="line">
                <a:avLst/>
              </a:prstGeom>
              <a:noFill/>
              <a:ln w="3175">
                <a:solidFill>
                  <a:schemeClr val="tx1"/>
                </a:solidFill>
                <a:round/>
                <a:headEnd/>
                <a:tailEnd/>
              </a:ln>
            </p:spPr>
            <p:txBody>
              <a:bodyPr lIns="45720" rIns="45720" anchor="ctr"/>
              <a:lstStyle/>
              <a:p>
                <a:endParaRPr lang="en-US"/>
              </a:p>
            </p:txBody>
          </p:sp>
          <p:sp>
            <p:nvSpPr>
              <p:cNvPr id="148" name="Line 277"/>
              <p:cNvSpPr>
                <a:spLocks noChangeShapeType="1"/>
              </p:cNvSpPr>
              <p:nvPr/>
            </p:nvSpPr>
            <p:spPr bwMode="auto">
              <a:xfrm>
                <a:off x="2445" y="1772"/>
                <a:ext cx="24" cy="0"/>
              </a:xfrm>
              <a:prstGeom prst="line">
                <a:avLst/>
              </a:prstGeom>
              <a:noFill/>
              <a:ln w="3175">
                <a:solidFill>
                  <a:schemeClr val="tx1"/>
                </a:solidFill>
                <a:round/>
                <a:headEnd/>
                <a:tailEnd/>
              </a:ln>
            </p:spPr>
            <p:txBody>
              <a:bodyPr lIns="45720" rIns="45720" anchor="ctr"/>
              <a:lstStyle/>
              <a:p>
                <a:endParaRPr lang="en-US"/>
              </a:p>
            </p:txBody>
          </p:sp>
          <p:sp>
            <p:nvSpPr>
              <p:cNvPr id="149" name="Line 278"/>
              <p:cNvSpPr>
                <a:spLocks noChangeShapeType="1"/>
              </p:cNvSpPr>
              <p:nvPr/>
            </p:nvSpPr>
            <p:spPr bwMode="auto">
              <a:xfrm>
                <a:off x="2445" y="1796"/>
                <a:ext cx="24" cy="0"/>
              </a:xfrm>
              <a:prstGeom prst="line">
                <a:avLst/>
              </a:prstGeom>
              <a:noFill/>
              <a:ln w="3175">
                <a:solidFill>
                  <a:schemeClr val="tx1"/>
                </a:solidFill>
                <a:round/>
                <a:headEnd/>
                <a:tailEnd/>
              </a:ln>
            </p:spPr>
            <p:txBody>
              <a:bodyPr lIns="45720" rIns="45720" anchor="ctr"/>
              <a:lstStyle/>
              <a:p>
                <a:endParaRPr lang="en-US"/>
              </a:p>
            </p:txBody>
          </p:sp>
          <p:sp>
            <p:nvSpPr>
              <p:cNvPr id="150" name="Line 279"/>
              <p:cNvSpPr>
                <a:spLocks noChangeShapeType="1"/>
              </p:cNvSpPr>
              <p:nvPr/>
            </p:nvSpPr>
            <p:spPr bwMode="auto">
              <a:xfrm>
                <a:off x="2445" y="1820"/>
                <a:ext cx="24" cy="0"/>
              </a:xfrm>
              <a:prstGeom prst="line">
                <a:avLst/>
              </a:prstGeom>
              <a:noFill/>
              <a:ln w="3175">
                <a:solidFill>
                  <a:schemeClr val="tx1"/>
                </a:solidFill>
                <a:round/>
                <a:headEnd/>
                <a:tailEnd/>
              </a:ln>
            </p:spPr>
            <p:txBody>
              <a:bodyPr lIns="45720" rIns="45720" anchor="ctr"/>
              <a:lstStyle/>
              <a:p>
                <a:endParaRPr lang="en-US"/>
              </a:p>
            </p:txBody>
          </p:sp>
          <p:sp>
            <p:nvSpPr>
              <p:cNvPr id="151" name="Line 280"/>
              <p:cNvSpPr>
                <a:spLocks noChangeShapeType="1"/>
              </p:cNvSpPr>
              <p:nvPr/>
            </p:nvSpPr>
            <p:spPr bwMode="auto">
              <a:xfrm>
                <a:off x="2445" y="1844"/>
                <a:ext cx="24" cy="0"/>
              </a:xfrm>
              <a:prstGeom prst="line">
                <a:avLst/>
              </a:prstGeom>
              <a:noFill/>
              <a:ln w="3175">
                <a:solidFill>
                  <a:schemeClr val="tx1"/>
                </a:solidFill>
                <a:round/>
                <a:headEnd/>
                <a:tailEnd/>
              </a:ln>
            </p:spPr>
            <p:txBody>
              <a:bodyPr lIns="45720" rIns="45720" anchor="ctr"/>
              <a:lstStyle/>
              <a:p>
                <a:endParaRPr lang="en-US"/>
              </a:p>
            </p:txBody>
          </p:sp>
          <p:sp>
            <p:nvSpPr>
              <p:cNvPr id="152" name="Line 281"/>
              <p:cNvSpPr>
                <a:spLocks noChangeShapeType="1"/>
              </p:cNvSpPr>
              <p:nvPr/>
            </p:nvSpPr>
            <p:spPr bwMode="auto">
              <a:xfrm>
                <a:off x="2445" y="1868"/>
                <a:ext cx="24" cy="0"/>
              </a:xfrm>
              <a:prstGeom prst="line">
                <a:avLst/>
              </a:prstGeom>
              <a:noFill/>
              <a:ln w="3175">
                <a:solidFill>
                  <a:schemeClr val="tx1"/>
                </a:solidFill>
                <a:round/>
                <a:headEnd/>
                <a:tailEnd/>
              </a:ln>
            </p:spPr>
            <p:txBody>
              <a:bodyPr lIns="45720" rIns="45720" anchor="ctr"/>
              <a:lstStyle/>
              <a:p>
                <a:endParaRPr lang="en-US"/>
              </a:p>
            </p:txBody>
          </p:sp>
        </p:grpSp>
        <p:grpSp>
          <p:nvGrpSpPr>
            <p:cNvPr id="153" name="Group 282"/>
            <p:cNvGrpSpPr>
              <a:grpSpLocks/>
            </p:cNvGrpSpPr>
            <p:nvPr/>
          </p:nvGrpSpPr>
          <p:grpSpPr bwMode="auto">
            <a:xfrm flipH="1">
              <a:off x="2225435" y="2520243"/>
              <a:ext cx="18786" cy="245172"/>
              <a:chOff x="2445" y="1628"/>
              <a:chExt cx="24" cy="240"/>
            </a:xfrm>
          </p:grpSpPr>
          <p:sp>
            <p:nvSpPr>
              <p:cNvPr id="154" name="Line 283"/>
              <p:cNvSpPr>
                <a:spLocks noChangeShapeType="1"/>
              </p:cNvSpPr>
              <p:nvPr/>
            </p:nvSpPr>
            <p:spPr bwMode="auto">
              <a:xfrm>
                <a:off x="2445" y="1628"/>
                <a:ext cx="24" cy="0"/>
              </a:xfrm>
              <a:prstGeom prst="line">
                <a:avLst/>
              </a:prstGeom>
              <a:noFill/>
              <a:ln w="6350">
                <a:solidFill>
                  <a:schemeClr val="tx1"/>
                </a:solidFill>
                <a:round/>
                <a:headEnd/>
                <a:tailEnd/>
              </a:ln>
            </p:spPr>
            <p:txBody>
              <a:bodyPr lIns="45720" rIns="45720" anchor="ctr"/>
              <a:lstStyle/>
              <a:p>
                <a:endParaRPr lang="en-US"/>
              </a:p>
            </p:txBody>
          </p:sp>
          <p:sp>
            <p:nvSpPr>
              <p:cNvPr id="155" name="Line 284"/>
              <p:cNvSpPr>
                <a:spLocks noChangeShapeType="1"/>
              </p:cNvSpPr>
              <p:nvPr/>
            </p:nvSpPr>
            <p:spPr bwMode="auto">
              <a:xfrm>
                <a:off x="2445" y="1652"/>
                <a:ext cx="24" cy="0"/>
              </a:xfrm>
              <a:prstGeom prst="line">
                <a:avLst/>
              </a:prstGeom>
              <a:noFill/>
              <a:ln w="6350">
                <a:solidFill>
                  <a:schemeClr val="tx1"/>
                </a:solidFill>
                <a:round/>
                <a:headEnd/>
                <a:tailEnd/>
              </a:ln>
            </p:spPr>
            <p:txBody>
              <a:bodyPr lIns="45720" rIns="45720" anchor="ctr"/>
              <a:lstStyle/>
              <a:p>
                <a:endParaRPr lang="en-US"/>
              </a:p>
            </p:txBody>
          </p:sp>
          <p:sp>
            <p:nvSpPr>
              <p:cNvPr id="156" name="Line 285"/>
              <p:cNvSpPr>
                <a:spLocks noChangeShapeType="1"/>
              </p:cNvSpPr>
              <p:nvPr/>
            </p:nvSpPr>
            <p:spPr bwMode="auto">
              <a:xfrm>
                <a:off x="2445" y="1676"/>
                <a:ext cx="24" cy="0"/>
              </a:xfrm>
              <a:prstGeom prst="line">
                <a:avLst/>
              </a:prstGeom>
              <a:noFill/>
              <a:ln w="6350">
                <a:solidFill>
                  <a:schemeClr val="tx1"/>
                </a:solidFill>
                <a:round/>
                <a:headEnd/>
                <a:tailEnd/>
              </a:ln>
            </p:spPr>
            <p:txBody>
              <a:bodyPr lIns="45720" rIns="45720" anchor="ctr"/>
              <a:lstStyle/>
              <a:p>
                <a:endParaRPr lang="en-US"/>
              </a:p>
            </p:txBody>
          </p:sp>
          <p:sp>
            <p:nvSpPr>
              <p:cNvPr id="157" name="Line 286"/>
              <p:cNvSpPr>
                <a:spLocks noChangeShapeType="1"/>
              </p:cNvSpPr>
              <p:nvPr/>
            </p:nvSpPr>
            <p:spPr bwMode="auto">
              <a:xfrm>
                <a:off x="2445" y="1700"/>
                <a:ext cx="24" cy="0"/>
              </a:xfrm>
              <a:prstGeom prst="line">
                <a:avLst/>
              </a:prstGeom>
              <a:noFill/>
              <a:ln w="6350">
                <a:solidFill>
                  <a:schemeClr val="tx1"/>
                </a:solidFill>
                <a:round/>
                <a:headEnd/>
                <a:tailEnd/>
              </a:ln>
            </p:spPr>
            <p:txBody>
              <a:bodyPr lIns="45720" rIns="45720" anchor="ctr"/>
              <a:lstStyle/>
              <a:p>
                <a:endParaRPr lang="en-US"/>
              </a:p>
            </p:txBody>
          </p:sp>
          <p:sp>
            <p:nvSpPr>
              <p:cNvPr id="158" name="Line 287"/>
              <p:cNvSpPr>
                <a:spLocks noChangeShapeType="1"/>
              </p:cNvSpPr>
              <p:nvPr/>
            </p:nvSpPr>
            <p:spPr bwMode="auto">
              <a:xfrm>
                <a:off x="2445" y="1724"/>
                <a:ext cx="24" cy="0"/>
              </a:xfrm>
              <a:prstGeom prst="line">
                <a:avLst/>
              </a:prstGeom>
              <a:noFill/>
              <a:ln w="6350">
                <a:solidFill>
                  <a:schemeClr val="tx1"/>
                </a:solidFill>
                <a:round/>
                <a:headEnd/>
                <a:tailEnd/>
              </a:ln>
            </p:spPr>
            <p:txBody>
              <a:bodyPr lIns="45720" rIns="45720" anchor="ctr"/>
              <a:lstStyle/>
              <a:p>
                <a:endParaRPr lang="en-US"/>
              </a:p>
            </p:txBody>
          </p:sp>
          <p:sp>
            <p:nvSpPr>
              <p:cNvPr id="159" name="Line 288"/>
              <p:cNvSpPr>
                <a:spLocks noChangeShapeType="1"/>
              </p:cNvSpPr>
              <p:nvPr/>
            </p:nvSpPr>
            <p:spPr bwMode="auto">
              <a:xfrm>
                <a:off x="2445" y="1748"/>
                <a:ext cx="24" cy="0"/>
              </a:xfrm>
              <a:prstGeom prst="line">
                <a:avLst/>
              </a:prstGeom>
              <a:noFill/>
              <a:ln w="6350">
                <a:solidFill>
                  <a:schemeClr val="tx1"/>
                </a:solidFill>
                <a:round/>
                <a:headEnd/>
                <a:tailEnd/>
              </a:ln>
            </p:spPr>
            <p:txBody>
              <a:bodyPr lIns="45720" rIns="45720" anchor="ctr"/>
              <a:lstStyle/>
              <a:p>
                <a:endParaRPr lang="en-US"/>
              </a:p>
            </p:txBody>
          </p:sp>
          <p:sp>
            <p:nvSpPr>
              <p:cNvPr id="160" name="Line 289"/>
              <p:cNvSpPr>
                <a:spLocks noChangeShapeType="1"/>
              </p:cNvSpPr>
              <p:nvPr/>
            </p:nvSpPr>
            <p:spPr bwMode="auto">
              <a:xfrm>
                <a:off x="2445" y="1772"/>
                <a:ext cx="24" cy="0"/>
              </a:xfrm>
              <a:prstGeom prst="line">
                <a:avLst/>
              </a:prstGeom>
              <a:noFill/>
              <a:ln w="6350">
                <a:solidFill>
                  <a:schemeClr val="tx1"/>
                </a:solidFill>
                <a:round/>
                <a:headEnd/>
                <a:tailEnd/>
              </a:ln>
            </p:spPr>
            <p:txBody>
              <a:bodyPr lIns="45720" rIns="45720" anchor="ctr"/>
              <a:lstStyle/>
              <a:p>
                <a:endParaRPr lang="en-US"/>
              </a:p>
            </p:txBody>
          </p:sp>
          <p:sp>
            <p:nvSpPr>
              <p:cNvPr id="161" name="Line 290"/>
              <p:cNvSpPr>
                <a:spLocks noChangeShapeType="1"/>
              </p:cNvSpPr>
              <p:nvPr/>
            </p:nvSpPr>
            <p:spPr bwMode="auto">
              <a:xfrm>
                <a:off x="2445" y="1796"/>
                <a:ext cx="24" cy="0"/>
              </a:xfrm>
              <a:prstGeom prst="line">
                <a:avLst/>
              </a:prstGeom>
              <a:noFill/>
              <a:ln w="6350">
                <a:solidFill>
                  <a:schemeClr val="tx1"/>
                </a:solidFill>
                <a:round/>
                <a:headEnd/>
                <a:tailEnd/>
              </a:ln>
            </p:spPr>
            <p:txBody>
              <a:bodyPr lIns="45720" rIns="45720" anchor="ctr"/>
              <a:lstStyle/>
              <a:p>
                <a:endParaRPr lang="en-US"/>
              </a:p>
            </p:txBody>
          </p:sp>
          <p:sp>
            <p:nvSpPr>
              <p:cNvPr id="162" name="Line 291"/>
              <p:cNvSpPr>
                <a:spLocks noChangeShapeType="1"/>
              </p:cNvSpPr>
              <p:nvPr/>
            </p:nvSpPr>
            <p:spPr bwMode="auto">
              <a:xfrm>
                <a:off x="2445" y="1820"/>
                <a:ext cx="24" cy="0"/>
              </a:xfrm>
              <a:prstGeom prst="line">
                <a:avLst/>
              </a:prstGeom>
              <a:noFill/>
              <a:ln w="6350">
                <a:solidFill>
                  <a:schemeClr val="tx1"/>
                </a:solidFill>
                <a:round/>
                <a:headEnd/>
                <a:tailEnd/>
              </a:ln>
            </p:spPr>
            <p:txBody>
              <a:bodyPr lIns="45720" rIns="45720" anchor="ctr"/>
              <a:lstStyle/>
              <a:p>
                <a:endParaRPr lang="en-US"/>
              </a:p>
            </p:txBody>
          </p:sp>
          <p:sp>
            <p:nvSpPr>
              <p:cNvPr id="163" name="Line 292"/>
              <p:cNvSpPr>
                <a:spLocks noChangeShapeType="1"/>
              </p:cNvSpPr>
              <p:nvPr/>
            </p:nvSpPr>
            <p:spPr bwMode="auto">
              <a:xfrm>
                <a:off x="2445" y="1844"/>
                <a:ext cx="24" cy="0"/>
              </a:xfrm>
              <a:prstGeom prst="line">
                <a:avLst/>
              </a:prstGeom>
              <a:noFill/>
              <a:ln w="6350">
                <a:solidFill>
                  <a:schemeClr val="tx1"/>
                </a:solidFill>
                <a:round/>
                <a:headEnd/>
                <a:tailEnd/>
              </a:ln>
            </p:spPr>
            <p:txBody>
              <a:bodyPr lIns="45720" rIns="45720" anchor="ctr"/>
              <a:lstStyle/>
              <a:p>
                <a:endParaRPr lang="en-US"/>
              </a:p>
            </p:txBody>
          </p:sp>
          <p:sp>
            <p:nvSpPr>
              <p:cNvPr id="164" name="Line 293"/>
              <p:cNvSpPr>
                <a:spLocks noChangeShapeType="1"/>
              </p:cNvSpPr>
              <p:nvPr/>
            </p:nvSpPr>
            <p:spPr bwMode="auto">
              <a:xfrm>
                <a:off x="2445" y="1868"/>
                <a:ext cx="24" cy="0"/>
              </a:xfrm>
              <a:prstGeom prst="line">
                <a:avLst/>
              </a:prstGeom>
              <a:noFill/>
              <a:ln w="6350">
                <a:solidFill>
                  <a:schemeClr val="tx1"/>
                </a:solidFill>
                <a:round/>
                <a:headEnd/>
                <a:tailEnd/>
              </a:ln>
            </p:spPr>
            <p:txBody>
              <a:bodyPr lIns="45720" rIns="45720" anchor="ctr"/>
              <a:lstStyle/>
              <a:p>
                <a:endParaRPr lang="en-US"/>
              </a:p>
            </p:txBody>
          </p:sp>
        </p:grpSp>
        <p:grpSp>
          <p:nvGrpSpPr>
            <p:cNvPr id="165" name="Group 294"/>
            <p:cNvGrpSpPr>
              <a:grpSpLocks/>
            </p:cNvGrpSpPr>
            <p:nvPr/>
          </p:nvGrpSpPr>
          <p:grpSpPr bwMode="auto">
            <a:xfrm flipH="1">
              <a:off x="2118982" y="2520243"/>
              <a:ext cx="43834" cy="245172"/>
              <a:chOff x="2445" y="1628"/>
              <a:chExt cx="24" cy="240"/>
            </a:xfrm>
          </p:grpSpPr>
          <p:sp>
            <p:nvSpPr>
              <p:cNvPr id="166" name="Line 295"/>
              <p:cNvSpPr>
                <a:spLocks noChangeShapeType="1"/>
              </p:cNvSpPr>
              <p:nvPr/>
            </p:nvSpPr>
            <p:spPr bwMode="auto">
              <a:xfrm>
                <a:off x="2445" y="1628"/>
                <a:ext cx="24" cy="0"/>
              </a:xfrm>
              <a:prstGeom prst="line">
                <a:avLst/>
              </a:prstGeom>
              <a:noFill/>
              <a:ln w="9525">
                <a:solidFill>
                  <a:schemeClr val="tx1"/>
                </a:solidFill>
                <a:round/>
                <a:headEnd/>
                <a:tailEnd/>
              </a:ln>
            </p:spPr>
            <p:txBody>
              <a:bodyPr lIns="45720" rIns="45720" anchor="ctr"/>
              <a:lstStyle/>
              <a:p>
                <a:endParaRPr lang="en-US"/>
              </a:p>
            </p:txBody>
          </p:sp>
          <p:sp>
            <p:nvSpPr>
              <p:cNvPr id="167" name="Line 296"/>
              <p:cNvSpPr>
                <a:spLocks noChangeShapeType="1"/>
              </p:cNvSpPr>
              <p:nvPr/>
            </p:nvSpPr>
            <p:spPr bwMode="auto">
              <a:xfrm>
                <a:off x="2445" y="1652"/>
                <a:ext cx="24" cy="0"/>
              </a:xfrm>
              <a:prstGeom prst="line">
                <a:avLst/>
              </a:prstGeom>
              <a:noFill/>
              <a:ln w="9525">
                <a:solidFill>
                  <a:schemeClr val="tx1"/>
                </a:solidFill>
                <a:round/>
                <a:headEnd/>
                <a:tailEnd/>
              </a:ln>
            </p:spPr>
            <p:txBody>
              <a:bodyPr lIns="45720" rIns="45720" anchor="ctr"/>
              <a:lstStyle/>
              <a:p>
                <a:endParaRPr lang="en-US"/>
              </a:p>
            </p:txBody>
          </p:sp>
          <p:sp>
            <p:nvSpPr>
              <p:cNvPr id="168" name="Line 297"/>
              <p:cNvSpPr>
                <a:spLocks noChangeShapeType="1"/>
              </p:cNvSpPr>
              <p:nvPr/>
            </p:nvSpPr>
            <p:spPr bwMode="auto">
              <a:xfrm>
                <a:off x="2445" y="1676"/>
                <a:ext cx="24" cy="0"/>
              </a:xfrm>
              <a:prstGeom prst="line">
                <a:avLst/>
              </a:prstGeom>
              <a:noFill/>
              <a:ln w="9525">
                <a:solidFill>
                  <a:schemeClr val="tx1"/>
                </a:solidFill>
                <a:round/>
                <a:headEnd/>
                <a:tailEnd/>
              </a:ln>
            </p:spPr>
            <p:txBody>
              <a:bodyPr lIns="45720" rIns="45720" anchor="ctr"/>
              <a:lstStyle/>
              <a:p>
                <a:endParaRPr lang="en-US"/>
              </a:p>
            </p:txBody>
          </p:sp>
          <p:sp>
            <p:nvSpPr>
              <p:cNvPr id="169" name="Line 298"/>
              <p:cNvSpPr>
                <a:spLocks noChangeShapeType="1"/>
              </p:cNvSpPr>
              <p:nvPr/>
            </p:nvSpPr>
            <p:spPr bwMode="auto">
              <a:xfrm>
                <a:off x="2445" y="1700"/>
                <a:ext cx="24" cy="0"/>
              </a:xfrm>
              <a:prstGeom prst="line">
                <a:avLst/>
              </a:prstGeom>
              <a:noFill/>
              <a:ln w="9525">
                <a:solidFill>
                  <a:schemeClr val="tx1"/>
                </a:solidFill>
                <a:round/>
                <a:headEnd/>
                <a:tailEnd/>
              </a:ln>
            </p:spPr>
            <p:txBody>
              <a:bodyPr lIns="45720" rIns="45720" anchor="ctr"/>
              <a:lstStyle/>
              <a:p>
                <a:endParaRPr lang="en-US"/>
              </a:p>
            </p:txBody>
          </p:sp>
          <p:sp>
            <p:nvSpPr>
              <p:cNvPr id="170" name="Line 299"/>
              <p:cNvSpPr>
                <a:spLocks noChangeShapeType="1"/>
              </p:cNvSpPr>
              <p:nvPr/>
            </p:nvSpPr>
            <p:spPr bwMode="auto">
              <a:xfrm>
                <a:off x="2445" y="1724"/>
                <a:ext cx="24" cy="0"/>
              </a:xfrm>
              <a:prstGeom prst="line">
                <a:avLst/>
              </a:prstGeom>
              <a:noFill/>
              <a:ln w="9525">
                <a:solidFill>
                  <a:schemeClr val="tx1"/>
                </a:solidFill>
                <a:round/>
                <a:headEnd/>
                <a:tailEnd/>
              </a:ln>
            </p:spPr>
            <p:txBody>
              <a:bodyPr lIns="45720" rIns="45720" anchor="ctr"/>
              <a:lstStyle/>
              <a:p>
                <a:endParaRPr lang="en-US"/>
              </a:p>
            </p:txBody>
          </p:sp>
          <p:sp>
            <p:nvSpPr>
              <p:cNvPr id="171" name="Line 300"/>
              <p:cNvSpPr>
                <a:spLocks noChangeShapeType="1"/>
              </p:cNvSpPr>
              <p:nvPr/>
            </p:nvSpPr>
            <p:spPr bwMode="auto">
              <a:xfrm>
                <a:off x="2445" y="1748"/>
                <a:ext cx="24" cy="0"/>
              </a:xfrm>
              <a:prstGeom prst="line">
                <a:avLst/>
              </a:prstGeom>
              <a:noFill/>
              <a:ln w="9525">
                <a:solidFill>
                  <a:schemeClr val="tx1"/>
                </a:solidFill>
                <a:round/>
                <a:headEnd/>
                <a:tailEnd/>
              </a:ln>
            </p:spPr>
            <p:txBody>
              <a:bodyPr lIns="45720" rIns="45720" anchor="ctr"/>
              <a:lstStyle/>
              <a:p>
                <a:endParaRPr lang="en-US"/>
              </a:p>
            </p:txBody>
          </p:sp>
          <p:sp>
            <p:nvSpPr>
              <p:cNvPr id="172" name="Line 301"/>
              <p:cNvSpPr>
                <a:spLocks noChangeShapeType="1"/>
              </p:cNvSpPr>
              <p:nvPr/>
            </p:nvSpPr>
            <p:spPr bwMode="auto">
              <a:xfrm>
                <a:off x="2445" y="1772"/>
                <a:ext cx="24" cy="0"/>
              </a:xfrm>
              <a:prstGeom prst="line">
                <a:avLst/>
              </a:prstGeom>
              <a:noFill/>
              <a:ln w="9525">
                <a:solidFill>
                  <a:schemeClr val="tx1"/>
                </a:solidFill>
                <a:round/>
                <a:headEnd/>
                <a:tailEnd/>
              </a:ln>
            </p:spPr>
            <p:txBody>
              <a:bodyPr lIns="45720" rIns="45720" anchor="ctr"/>
              <a:lstStyle/>
              <a:p>
                <a:endParaRPr lang="en-US"/>
              </a:p>
            </p:txBody>
          </p:sp>
          <p:sp>
            <p:nvSpPr>
              <p:cNvPr id="173" name="Line 302"/>
              <p:cNvSpPr>
                <a:spLocks noChangeShapeType="1"/>
              </p:cNvSpPr>
              <p:nvPr/>
            </p:nvSpPr>
            <p:spPr bwMode="auto">
              <a:xfrm>
                <a:off x="2445" y="1796"/>
                <a:ext cx="24" cy="0"/>
              </a:xfrm>
              <a:prstGeom prst="line">
                <a:avLst/>
              </a:prstGeom>
              <a:noFill/>
              <a:ln w="9525">
                <a:solidFill>
                  <a:schemeClr val="tx1"/>
                </a:solidFill>
                <a:round/>
                <a:headEnd/>
                <a:tailEnd/>
              </a:ln>
            </p:spPr>
            <p:txBody>
              <a:bodyPr lIns="45720" rIns="45720" anchor="ctr"/>
              <a:lstStyle/>
              <a:p>
                <a:endParaRPr lang="en-US"/>
              </a:p>
            </p:txBody>
          </p:sp>
          <p:sp>
            <p:nvSpPr>
              <p:cNvPr id="174" name="Line 303"/>
              <p:cNvSpPr>
                <a:spLocks noChangeShapeType="1"/>
              </p:cNvSpPr>
              <p:nvPr/>
            </p:nvSpPr>
            <p:spPr bwMode="auto">
              <a:xfrm>
                <a:off x="2445" y="1820"/>
                <a:ext cx="24" cy="0"/>
              </a:xfrm>
              <a:prstGeom prst="line">
                <a:avLst/>
              </a:prstGeom>
              <a:noFill/>
              <a:ln w="9525">
                <a:solidFill>
                  <a:schemeClr val="tx1"/>
                </a:solidFill>
                <a:round/>
                <a:headEnd/>
                <a:tailEnd/>
              </a:ln>
            </p:spPr>
            <p:txBody>
              <a:bodyPr lIns="45720" rIns="45720" anchor="ctr"/>
              <a:lstStyle/>
              <a:p>
                <a:endParaRPr lang="en-US"/>
              </a:p>
            </p:txBody>
          </p:sp>
          <p:sp>
            <p:nvSpPr>
              <p:cNvPr id="175" name="Line 304"/>
              <p:cNvSpPr>
                <a:spLocks noChangeShapeType="1"/>
              </p:cNvSpPr>
              <p:nvPr/>
            </p:nvSpPr>
            <p:spPr bwMode="auto">
              <a:xfrm>
                <a:off x="2445" y="1844"/>
                <a:ext cx="24" cy="0"/>
              </a:xfrm>
              <a:prstGeom prst="line">
                <a:avLst/>
              </a:prstGeom>
              <a:noFill/>
              <a:ln w="9525">
                <a:solidFill>
                  <a:schemeClr val="tx1"/>
                </a:solidFill>
                <a:round/>
                <a:headEnd/>
                <a:tailEnd/>
              </a:ln>
            </p:spPr>
            <p:txBody>
              <a:bodyPr lIns="45720" rIns="45720" anchor="ctr"/>
              <a:lstStyle/>
              <a:p>
                <a:endParaRPr lang="en-US"/>
              </a:p>
            </p:txBody>
          </p:sp>
          <p:sp>
            <p:nvSpPr>
              <p:cNvPr id="176" name="Line 305"/>
              <p:cNvSpPr>
                <a:spLocks noChangeShapeType="1"/>
              </p:cNvSpPr>
              <p:nvPr/>
            </p:nvSpPr>
            <p:spPr bwMode="auto">
              <a:xfrm>
                <a:off x="2445" y="1868"/>
                <a:ext cx="24" cy="0"/>
              </a:xfrm>
              <a:prstGeom prst="line">
                <a:avLst/>
              </a:prstGeom>
              <a:noFill/>
              <a:ln w="9525">
                <a:solidFill>
                  <a:schemeClr val="tx1"/>
                </a:solidFill>
                <a:round/>
                <a:headEnd/>
                <a:tailEnd/>
              </a:ln>
            </p:spPr>
            <p:txBody>
              <a:bodyPr lIns="45720" rIns="45720" anchor="ctr"/>
              <a:lstStyle/>
              <a:p>
                <a:endParaRPr lang="en-US"/>
              </a:p>
            </p:txBody>
          </p:sp>
        </p:grpSp>
        <p:sp>
          <p:nvSpPr>
            <p:cNvPr id="177" name="Rectangle 12"/>
            <p:cNvSpPr>
              <a:spLocks noChangeArrowheads="1"/>
            </p:cNvSpPr>
            <p:nvPr/>
          </p:nvSpPr>
          <p:spPr bwMode="auto">
            <a:xfrm>
              <a:off x="917640" y="2191831"/>
              <a:ext cx="262490" cy="2117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178" name="Rectangle 13"/>
            <p:cNvSpPr>
              <a:spLocks noChangeArrowheads="1"/>
            </p:cNvSpPr>
            <p:nvPr/>
          </p:nvSpPr>
          <p:spPr bwMode="auto">
            <a:xfrm>
              <a:off x="914400" y="2190750"/>
              <a:ext cx="264650" cy="210640"/>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179" name="Rectangle 14"/>
            <p:cNvSpPr>
              <a:spLocks noChangeArrowheads="1"/>
            </p:cNvSpPr>
            <p:nvPr/>
          </p:nvSpPr>
          <p:spPr bwMode="auto">
            <a:xfrm>
              <a:off x="917640" y="2191831"/>
              <a:ext cx="262490" cy="27005"/>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180" name="Rectangle 15"/>
            <p:cNvSpPr>
              <a:spLocks noChangeArrowheads="1"/>
            </p:cNvSpPr>
            <p:nvPr/>
          </p:nvSpPr>
          <p:spPr bwMode="auto">
            <a:xfrm>
              <a:off x="917640" y="2191831"/>
              <a:ext cx="28085" cy="211719"/>
            </a:xfrm>
            <a:prstGeom prst="rect">
              <a:avLst/>
            </a:prstGeom>
            <a:noFill/>
            <a:ln w="3175">
              <a:solidFill>
                <a:schemeClr val="bg2"/>
              </a:solidFill>
              <a:miter lim="800000"/>
              <a:headEnd/>
              <a:tailEnd/>
            </a:ln>
          </p:spPr>
          <p:txBody>
            <a:bodyPr anchor="ctr">
              <a:spAutoFit/>
            </a:bodyPr>
            <a:lstStyle/>
            <a:p>
              <a:endParaRPr lang="en-US"/>
            </a:p>
          </p:txBody>
        </p:sp>
        <p:grpSp>
          <p:nvGrpSpPr>
            <p:cNvPr id="181" name="Group 17"/>
            <p:cNvGrpSpPr>
              <a:grpSpLocks/>
            </p:cNvGrpSpPr>
            <p:nvPr/>
          </p:nvGrpSpPr>
          <p:grpSpPr bwMode="auto">
            <a:xfrm>
              <a:off x="983533" y="2264204"/>
              <a:ext cx="178234" cy="118822"/>
              <a:chOff x="2208" y="1479"/>
              <a:chExt cx="323" cy="214"/>
            </a:xfrm>
          </p:grpSpPr>
          <p:sp>
            <p:nvSpPr>
              <p:cNvPr id="182" name="Line 18"/>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83" name="Line 19"/>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84" name="Line 20"/>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85" name="Line 21"/>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86" name="Line 22"/>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87" name="Line 23"/>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88" name="Line 24"/>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89" name="Line 25"/>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90" name="Line 26"/>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91" name="Line 27"/>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92" name="Line 28"/>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93" name="Line 29"/>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94" name="Line 30"/>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95" name="Line 31"/>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96" name="Line 32"/>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97" name="Line 33"/>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98" name="Line 34"/>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99" name="Line 35"/>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00" name="Line 36"/>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01" name="Line 37"/>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02" name="Line 38"/>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03" name="Line 39"/>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04" name="Line 40"/>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05" name="Line 41"/>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06" name="Line 42"/>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07" name="Line 43"/>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08" name="Line 44"/>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09" name="Line 45"/>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10" name="Line 46"/>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11" name="Line 47"/>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12" name="Line 48"/>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13" name="Line 49"/>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214" name="Line 50"/>
            <p:cNvSpPr>
              <a:spLocks noChangeShapeType="1"/>
            </p:cNvSpPr>
            <p:nvPr/>
          </p:nvSpPr>
          <p:spPr bwMode="auto">
            <a:xfrm>
              <a:off x="968410" y="2238279"/>
              <a:ext cx="0" cy="165271"/>
            </a:xfrm>
            <a:prstGeom prst="line">
              <a:avLst/>
            </a:prstGeom>
            <a:noFill/>
            <a:ln w="3175">
              <a:solidFill>
                <a:schemeClr val="bg2"/>
              </a:solidFill>
              <a:round/>
              <a:headEnd/>
              <a:tailEnd/>
            </a:ln>
          </p:spPr>
          <p:txBody>
            <a:bodyPr wrap="none" lIns="0" rIns="0" anchor="ctr"/>
            <a:lstStyle/>
            <a:p>
              <a:endParaRPr lang="en-US"/>
            </a:p>
          </p:txBody>
        </p:sp>
        <p:sp>
          <p:nvSpPr>
            <p:cNvPr id="215" name="Line 51"/>
            <p:cNvSpPr>
              <a:spLocks noChangeShapeType="1"/>
            </p:cNvSpPr>
            <p:nvPr/>
          </p:nvSpPr>
          <p:spPr bwMode="auto">
            <a:xfrm>
              <a:off x="944646" y="2238279"/>
              <a:ext cx="234404" cy="0"/>
            </a:xfrm>
            <a:prstGeom prst="line">
              <a:avLst/>
            </a:prstGeom>
            <a:noFill/>
            <a:ln w="3175">
              <a:solidFill>
                <a:schemeClr val="bg2"/>
              </a:solidFill>
              <a:round/>
              <a:headEnd/>
              <a:tailEnd/>
            </a:ln>
          </p:spPr>
          <p:txBody>
            <a:bodyPr lIns="137160" rIns="45720" anchor="ctr"/>
            <a:lstStyle/>
            <a:p>
              <a:endParaRPr lang="en-US"/>
            </a:p>
          </p:txBody>
        </p:sp>
        <p:sp>
          <p:nvSpPr>
            <p:cNvPr id="216" name="Line 16"/>
            <p:cNvSpPr>
              <a:spLocks noChangeShapeType="1"/>
            </p:cNvSpPr>
            <p:nvPr/>
          </p:nvSpPr>
          <p:spPr bwMode="auto">
            <a:xfrm>
              <a:off x="1072110" y="2191831"/>
              <a:ext cx="1081" cy="211719"/>
            </a:xfrm>
            <a:prstGeom prst="line">
              <a:avLst/>
            </a:prstGeom>
            <a:noFill/>
            <a:ln w="3175">
              <a:solidFill>
                <a:schemeClr val="bg2"/>
              </a:solidFill>
              <a:round/>
              <a:headEnd/>
              <a:tailEnd/>
            </a:ln>
          </p:spPr>
          <p:txBody>
            <a:bodyPr wrap="none" anchor="ctr"/>
            <a:lstStyle/>
            <a:p>
              <a:endParaRPr lang="en-US"/>
            </a:p>
          </p:txBody>
        </p:sp>
        <p:sp>
          <p:nvSpPr>
            <p:cNvPr id="217" name="Rectangle 435"/>
            <p:cNvSpPr>
              <a:spLocks noChangeArrowheads="1"/>
            </p:cNvSpPr>
            <p:nvPr/>
          </p:nvSpPr>
          <p:spPr bwMode="auto">
            <a:xfrm>
              <a:off x="1600200" y="2571750"/>
              <a:ext cx="302081" cy="254982"/>
            </a:xfrm>
            <a:prstGeom prst="rect">
              <a:avLst/>
            </a:prstGeom>
            <a:solidFill>
              <a:schemeClr val="bg1"/>
            </a:solidFill>
            <a:ln w="6350">
              <a:solidFill>
                <a:schemeClr val="tx1"/>
              </a:solidFill>
              <a:miter lim="800000"/>
              <a:headEnd/>
              <a:tailEnd/>
            </a:ln>
          </p:spPr>
          <p:txBody>
            <a:bodyPr wrap="none" anchor="ctr"/>
            <a:lstStyle/>
            <a:p>
              <a:endParaRPr lang="en-US"/>
            </a:p>
          </p:txBody>
        </p:sp>
        <p:sp>
          <p:nvSpPr>
            <p:cNvPr id="218" name="Rectangle 436"/>
            <p:cNvSpPr>
              <a:spLocks noChangeArrowheads="1"/>
            </p:cNvSpPr>
            <p:nvPr/>
          </p:nvSpPr>
          <p:spPr bwMode="auto">
            <a:xfrm>
              <a:off x="1650547" y="2672443"/>
              <a:ext cx="22737" cy="89325"/>
            </a:xfrm>
            <a:prstGeom prst="rect">
              <a:avLst/>
            </a:prstGeom>
            <a:solidFill>
              <a:srgbClr val="CC0000"/>
            </a:solidFill>
            <a:ln w="9525">
              <a:noFill/>
              <a:miter lim="800000"/>
              <a:headEnd/>
              <a:tailEnd/>
            </a:ln>
          </p:spPr>
          <p:txBody>
            <a:bodyPr wrap="none" anchor="ctr"/>
            <a:lstStyle/>
            <a:p>
              <a:endParaRPr lang="en-US"/>
            </a:p>
          </p:txBody>
        </p:sp>
        <p:sp>
          <p:nvSpPr>
            <p:cNvPr id="219" name="Rectangle 437"/>
            <p:cNvSpPr>
              <a:spLocks noChangeArrowheads="1"/>
            </p:cNvSpPr>
            <p:nvPr/>
          </p:nvSpPr>
          <p:spPr bwMode="auto">
            <a:xfrm>
              <a:off x="1670036" y="2695181"/>
              <a:ext cx="21114" cy="66588"/>
            </a:xfrm>
            <a:prstGeom prst="rect">
              <a:avLst/>
            </a:prstGeom>
            <a:solidFill>
              <a:srgbClr val="3333FF"/>
            </a:solidFill>
            <a:ln w="9525">
              <a:noFill/>
              <a:miter lim="800000"/>
              <a:headEnd/>
              <a:tailEnd/>
            </a:ln>
          </p:spPr>
          <p:txBody>
            <a:bodyPr wrap="none" anchor="ctr"/>
            <a:lstStyle/>
            <a:p>
              <a:endParaRPr lang="en-US"/>
            </a:p>
          </p:txBody>
        </p:sp>
        <p:sp>
          <p:nvSpPr>
            <p:cNvPr id="220" name="Rectangle 438"/>
            <p:cNvSpPr>
              <a:spLocks noChangeArrowheads="1"/>
            </p:cNvSpPr>
            <p:nvPr/>
          </p:nvSpPr>
          <p:spPr bwMode="auto">
            <a:xfrm>
              <a:off x="1709015" y="2690309"/>
              <a:ext cx="19489" cy="71460"/>
            </a:xfrm>
            <a:prstGeom prst="rect">
              <a:avLst/>
            </a:prstGeom>
            <a:solidFill>
              <a:srgbClr val="CC0000"/>
            </a:solidFill>
            <a:ln w="9525">
              <a:noFill/>
              <a:miter lim="800000"/>
              <a:headEnd/>
              <a:tailEnd/>
            </a:ln>
          </p:spPr>
          <p:txBody>
            <a:bodyPr wrap="none" anchor="ctr"/>
            <a:lstStyle/>
            <a:p>
              <a:endParaRPr lang="en-US"/>
            </a:p>
          </p:txBody>
        </p:sp>
        <p:sp>
          <p:nvSpPr>
            <p:cNvPr id="221" name="Rectangle 439"/>
            <p:cNvSpPr>
              <a:spLocks noChangeArrowheads="1"/>
            </p:cNvSpPr>
            <p:nvPr/>
          </p:nvSpPr>
          <p:spPr bwMode="auto">
            <a:xfrm>
              <a:off x="1726879" y="2672443"/>
              <a:ext cx="21114" cy="89325"/>
            </a:xfrm>
            <a:prstGeom prst="rect">
              <a:avLst/>
            </a:prstGeom>
            <a:solidFill>
              <a:srgbClr val="3333FF"/>
            </a:solidFill>
            <a:ln w="9525">
              <a:noFill/>
              <a:miter lim="800000"/>
              <a:headEnd/>
              <a:tailEnd/>
            </a:ln>
          </p:spPr>
          <p:txBody>
            <a:bodyPr wrap="none" anchor="ctr"/>
            <a:lstStyle/>
            <a:p>
              <a:endParaRPr lang="en-US"/>
            </a:p>
          </p:txBody>
        </p:sp>
        <p:sp>
          <p:nvSpPr>
            <p:cNvPr id="222" name="Rectangle 440"/>
            <p:cNvSpPr>
              <a:spLocks noChangeArrowheads="1"/>
            </p:cNvSpPr>
            <p:nvPr/>
          </p:nvSpPr>
          <p:spPr bwMode="auto">
            <a:xfrm>
              <a:off x="1765857" y="2672443"/>
              <a:ext cx="21114" cy="89325"/>
            </a:xfrm>
            <a:prstGeom prst="rect">
              <a:avLst/>
            </a:prstGeom>
            <a:solidFill>
              <a:srgbClr val="CC0000"/>
            </a:solidFill>
            <a:ln w="9525">
              <a:noFill/>
              <a:miter lim="800000"/>
              <a:headEnd/>
              <a:tailEnd/>
            </a:ln>
          </p:spPr>
          <p:txBody>
            <a:bodyPr wrap="none" anchor="ctr"/>
            <a:lstStyle/>
            <a:p>
              <a:endParaRPr lang="en-US"/>
            </a:p>
          </p:txBody>
        </p:sp>
        <p:sp>
          <p:nvSpPr>
            <p:cNvPr id="223" name="Rectangle 441"/>
            <p:cNvSpPr>
              <a:spLocks noChangeArrowheads="1"/>
            </p:cNvSpPr>
            <p:nvPr/>
          </p:nvSpPr>
          <p:spPr bwMode="auto">
            <a:xfrm>
              <a:off x="1783723" y="2716294"/>
              <a:ext cx="22737" cy="45474"/>
            </a:xfrm>
            <a:prstGeom prst="rect">
              <a:avLst/>
            </a:prstGeom>
            <a:solidFill>
              <a:srgbClr val="3333FF"/>
            </a:solidFill>
            <a:ln w="9525">
              <a:noFill/>
              <a:miter lim="800000"/>
              <a:headEnd/>
              <a:tailEnd/>
            </a:ln>
          </p:spPr>
          <p:txBody>
            <a:bodyPr wrap="none" anchor="ctr"/>
            <a:lstStyle/>
            <a:p>
              <a:endParaRPr lang="en-US"/>
            </a:p>
          </p:txBody>
        </p:sp>
        <p:sp>
          <p:nvSpPr>
            <p:cNvPr id="224" name="Rectangle 442"/>
            <p:cNvSpPr>
              <a:spLocks noChangeArrowheads="1"/>
            </p:cNvSpPr>
            <p:nvPr/>
          </p:nvSpPr>
          <p:spPr bwMode="auto">
            <a:xfrm>
              <a:off x="1822701" y="2690309"/>
              <a:ext cx="19489" cy="71460"/>
            </a:xfrm>
            <a:prstGeom prst="rect">
              <a:avLst/>
            </a:prstGeom>
            <a:solidFill>
              <a:srgbClr val="CC0000"/>
            </a:solidFill>
            <a:ln w="9525">
              <a:noFill/>
              <a:miter lim="800000"/>
              <a:headEnd/>
              <a:tailEnd/>
            </a:ln>
          </p:spPr>
          <p:txBody>
            <a:bodyPr wrap="none" anchor="ctr"/>
            <a:lstStyle/>
            <a:p>
              <a:endParaRPr lang="en-US"/>
            </a:p>
          </p:txBody>
        </p:sp>
        <p:sp>
          <p:nvSpPr>
            <p:cNvPr id="225" name="Rectangle 443"/>
            <p:cNvSpPr>
              <a:spLocks noChangeArrowheads="1"/>
            </p:cNvSpPr>
            <p:nvPr/>
          </p:nvSpPr>
          <p:spPr bwMode="auto">
            <a:xfrm>
              <a:off x="1840566" y="2672443"/>
              <a:ext cx="21114" cy="89325"/>
            </a:xfrm>
            <a:prstGeom prst="rect">
              <a:avLst/>
            </a:prstGeom>
            <a:solidFill>
              <a:srgbClr val="3333FF"/>
            </a:solidFill>
            <a:ln w="9525">
              <a:noFill/>
              <a:miter lim="800000"/>
              <a:headEnd/>
              <a:tailEnd/>
            </a:ln>
          </p:spPr>
          <p:txBody>
            <a:bodyPr wrap="none" anchor="ctr"/>
            <a:lstStyle/>
            <a:p>
              <a:endParaRPr lang="en-US"/>
            </a:p>
          </p:txBody>
        </p:sp>
        <p:sp>
          <p:nvSpPr>
            <p:cNvPr id="226" name="Line 444"/>
            <p:cNvSpPr>
              <a:spLocks noChangeShapeType="1"/>
            </p:cNvSpPr>
            <p:nvPr/>
          </p:nvSpPr>
          <p:spPr bwMode="auto">
            <a:xfrm>
              <a:off x="1626185" y="2760144"/>
              <a:ext cx="259855" cy="0"/>
            </a:xfrm>
            <a:prstGeom prst="line">
              <a:avLst/>
            </a:prstGeom>
            <a:noFill/>
            <a:ln w="3175">
              <a:solidFill>
                <a:schemeClr val="tx1"/>
              </a:solidFill>
              <a:round/>
              <a:headEnd/>
              <a:tailEnd/>
            </a:ln>
          </p:spPr>
          <p:txBody>
            <a:bodyPr anchor="ctr"/>
            <a:lstStyle/>
            <a:p>
              <a:endParaRPr lang="en-US"/>
            </a:p>
          </p:txBody>
        </p:sp>
        <p:sp>
          <p:nvSpPr>
            <p:cNvPr id="227" name="Line 445"/>
            <p:cNvSpPr>
              <a:spLocks noChangeShapeType="1"/>
            </p:cNvSpPr>
            <p:nvPr/>
          </p:nvSpPr>
          <p:spPr bwMode="auto">
            <a:xfrm flipV="1">
              <a:off x="1626185" y="2631842"/>
              <a:ext cx="0" cy="128303"/>
            </a:xfrm>
            <a:prstGeom prst="line">
              <a:avLst/>
            </a:prstGeom>
            <a:noFill/>
            <a:ln w="3175">
              <a:solidFill>
                <a:schemeClr val="tx1"/>
              </a:solidFill>
              <a:round/>
              <a:headEnd/>
              <a:tailEnd/>
            </a:ln>
          </p:spPr>
          <p:txBody>
            <a:bodyPr anchor="ctr"/>
            <a:lstStyle/>
            <a:p>
              <a:endParaRPr lang="en-US"/>
            </a:p>
          </p:txBody>
        </p:sp>
        <p:sp>
          <p:nvSpPr>
            <p:cNvPr id="228" name="Line 446"/>
            <p:cNvSpPr>
              <a:spLocks noChangeShapeType="1"/>
            </p:cNvSpPr>
            <p:nvPr/>
          </p:nvSpPr>
          <p:spPr bwMode="auto">
            <a:xfrm>
              <a:off x="1650547" y="2778009"/>
              <a:ext cx="34106" cy="0"/>
            </a:xfrm>
            <a:prstGeom prst="line">
              <a:avLst/>
            </a:prstGeom>
            <a:noFill/>
            <a:ln w="6350">
              <a:solidFill>
                <a:schemeClr val="tx1"/>
              </a:solidFill>
              <a:round/>
              <a:headEnd/>
              <a:tailEnd/>
            </a:ln>
          </p:spPr>
          <p:txBody>
            <a:bodyPr anchor="ctr"/>
            <a:lstStyle/>
            <a:p>
              <a:endParaRPr lang="en-US"/>
            </a:p>
          </p:txBody>
        </p:sp>
        <p:sp>
          <p:nvSpPr>
            <p:cNvPr id="229" name="Line 447"/>
            <p:cNvSpPr>
              <a:spLocks noChangeShapeType="1"/>
            </p:cNvSpPr>
            <p:nvPr/>
          </p:nvSpPr>
          <p:spPr bwMode="auto">
            <a:xfrm>
              <a:off x="1710638" y="2778009"/>
              <a:ext cx="34106" cy="0"/>
            </a:xfrm>
            <a:prstGeom prst="line">
              <a:avLst/>
            </a:prstGeom>
            <a:noFill/>
            <a:ln w="6350">
              <a:solidFill>
                <a:schemeClr val="tx1"/>
              </a:solidFill>
              <a:round/>
              <a:headEnd/>
              <a:tailEnd/>
            </a:ln>
          </p:spPr>
          <p:txBody>
            <a:bodyPr anchor="ctr"/>
            <a:lstStyle/>
            <a:p>
              <a:endParaRPr lang="en-US"/>
            </a:p>
          </p:txBody>
        </p:sp>
        <p:sp>
          <p:nvSpPr>
            <p:cNvPr id="230" name="Line 448"/>
            <p:cNvSpPr>
              <a:spLocks noChangeShapeType="1"/>
            </p:cNvSpPr>
            <p:nvPr/>
          </p:nvSpPr>
          <p:spPr bwMode="auto">
            <a:xfrm>
              <a:off x="1770730" y="2778009"/>
              <a:ext cx="34106" cy="0"/>
            </a:xfrm>
            <a:prstGeom prst="line">
              <a:avLst/>
            </a:prstGeom>
            <a:noFill/>
            <a:ln w="6350">
              <a:solidFill>
                <a:schemeClr val="tx1"/>
              </a:solidFill>
              <a:round/>
              <a:headEnd/>
              <a:tailEnd/>
            </a:ln>
          </p:spPr>
          <p:txBody>
            <a:bodyPr anchor="ctr"/>
            <a:lstStyle/>
            <a:p>
              <a:endParaRPr lang="en-US"/>
            </a:p>
          </p:txBody>
        </p:sp>
        <p:sp>
          <p:nvSpPr>
            <p:cNvPr id="231" name="Line 449"/>
            <p:cNvSpPr>
              <a:spLocks noChangeShapeType="1"/>
            </p:cNvSpPr>
            <p:nvPr/>
          </p:nvSpPr>
          <p:spPr bwMode="auto">
            <a:xfrm>
              <a:off x="1829197" y="2778009"/>
              <a:ext cx="35730" cy="0"/>
            </a:xfrm>
            <a:prstGeom prst="line">
              <a:avLst/>
            </a:prstGeom>
            <a:noFill/>
            <a:ln w="6350">
              <a:solidFill>
                <a:schemeClr val="tx1"/>
              </a:solidFill>
              <a:round/>
              <a:headEnd/>
              <a:tailEnd/>
            </a:ln>
          </p:spPr>
          <p:txBody>
            <a:bodyPr anchor="ctr"/>
            <a:lstStyle/>
            <a:p>
              <a:endParaRPr lang="en-US"/>
            </a:p>
          </p:txBody>
        </p:sp>
        <p:sp>
          <p:nvSpPr>
            <p:cNvPr id="232" name="Rectangle 495"/>
            <p:cNvSpPr>
              <a:spLocks noChangeArrowheads="1"/>
            </p:cNvSpPr>
            <p:nvPr/>
          </p:nvSpPr>
          <p:spPr bwMode="auto">
            <a:xfrm>
              <a:off x="1147818" y="2535255"/>
              <a:ext cx="305126" cy="245708"/>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233" name="Rectangle 496"/>
            <p:cNvSpPr>
              <a:spLocks noChangeArrowheads="1"/>
            </p:cNvSpPr>
            <p:nvPr/>
          </p:nvSpPr>
          <p:spPr bwMode="auto">
            <a:xfrm>
              <a:off x="1143000" y="2533650"/>
              <a:ext cx="308338" cy="244101"/>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234" name="Rectangle 497"/>
            <p:cNvSpPr>
              <a:spLocks noChangeArrowheads="1"/>
            </p:cNvSpPr>
            <p:nvPr/>
          </p:nvSpPr>
          <p:spPr bwMode="auto">
            <a:xfrm>
              <a:off x="1146212" y="2535255"/>
              <a:ext cx="306732" cy="3051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235" name="Rectangle 498"/>
            <p:cNvSpPr>
              <a:spLocks noChangeArrowheads="1"/>
            </p:cNvSpPr>
            <p:nvPr/>
          </p:nvSpPr>
          <p:spPr bwMode="auto">
            <a:xfrm>
              <a:off x="1146212" y="2535255"/>
              <a:ext cx="33725" cy="245708"/>
            </a:xfrm>
            <a:prstGeom prst="rect">
              <a:avLst/>
            </a:prstGeom>
            <a:noFill/>
            <a:ln w="3175">
              <a:solidFill>
                <a:schemeClr val="bg2"/>
              </a:solidFill>
              <a:miter lim="800000"/>
              <a:headEnd/>
              <a:tailEnd/>
            </a:ln>
          </p:spPr>
          <p:txBody>
            <a:bodyPr anchor="ctr">
              <a:spAutoFit/>
            </a:bodyPr>
            <a:lstStyle/>
            <a:p>
              <a:endParaRPr lang="en-US"/>
            </a:p>
          </p:txBody>
        </p:sp>
        <p:sp>
          <p:nvSpPr>
            <p:cNvPr id="236" name="Line 499"/>
            <p:cNvSpPr>
              <a:spLocks noChangeShapeType="1"/>
            </p:cNvSpPr>
            <p:nvPr/>
          </p:nvSpPr>
          <p:spPr bwMode="auto">
            <a:xfrm>
              <a:off x="1327682" y="2535255"/>
              <a:ext cx="0" cy="245708"/>
            </a:xfrm>
            <a:prstGeom prst="line">
              <a:avLst/>
            </a:prstGeom>
            <a:noFill/>
            <a:ln w="3175">
              <a:solidFill>
                <a:schemeClr val="bg2"/>
              </a:solidFill>
              <a:round/>
              <a:headEnd/>
              <a:tailEnd/>
            </a:ln>
          </p:spPr>
          <p:txBody>
            <a:bodyPr wrap="none" anchor="ctr"/>
            <a:lstStyle/>
            <a:p>
              <a:endParaRPr lang="en-US"/>
            </a:p>
          </p:txBody>
        </p:sp>
        <p:grpSp>
          <p:nvGrpSpPr>
            <p:cNvPr id="237" name="Group 500"/>
            <p:cNvGrpSpPr>
              <a:grpSpLocks/>
            </p:cNvGrpSpPr>
            <p:nvPr/>
          </p:nvGrpSpPr>
          <p:grpSpPr bwMode="auto">
            <a:xfrm>
              <a:off x="1223296" y="2618764"/>
              <a:ext cx="208770" cy="138110"/>
              <a:chOff x="2208" y="1479"/>
              <a:chExt cx="323" cy="214"/>
            </a:xfrm>
          </p:grpSpPr>
          <p:sp>
            <p:nvSpPr>
              <p:cNvPr id="238" name="Line 501"/>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39" name="Line 502"/>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40" name="Line 503"/>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41" name="Line 504"/>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42" name="Line 505"/>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43" name="Line 506"/>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44" name="Line 507"/>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45" name="Line 508"/>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46" name="Line 509"/>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47" name="Line 510"/>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48" name="Line 511"/>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49" name="Line 512"/>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50" name="Line 513"/>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51" name="Line 514"/>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52" name="Line 515"/>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53" name="Line 516"/>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54" name="Line 517"/>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55" name="Line 518"/>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56" name="Line 519"/>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57" name="Line 520"/>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58" name="Line 521"/>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59" name="Line 522"/>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60" name="Line 523"/>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61" name="Line 524"/>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62" name="Line 525"/>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63" name="Line 526"/>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64" name="Line 527"/>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65" name="Line 528"/>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66" name="Line 529"/>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67" name="Line 530"/>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268" name="Line 531"/>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269" name="Line 532"/>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270" name="Line 533"/>
            <p:cNvSpPr>
              <a:spLocks noChangeShapeType="1"/>
            </p:cNvSpPr>
            <p:nvPr/>
          </p:nvSpPr>
          <p:spPr bwMode="auto">
            <a:xfrm>
              <a:off x="1205632" y="2589857"/>
              <a:ext cx="0" cy="191106"/>
            </a:xfrm>
            <a:prstGeom prst="line">
              <a:avLst/>
            </a:prstGeom>
            <a:noFill/>
            <a:ln w="3175">
              <a:solidFill>
                <a:schemeClr val="bg2"/>
              </a:solidFill>
              <a:round/>
              <a:headEnd/>
              <a:tailEnd/>
            </a:ln>
          </p:spPr>
          <p:txBody>
            <a:bodyPr wrap="none" lIns="0" rIns="0" anchor="ctr"/>
            <a:lstStyle/>
            <a:p>
              <a:endParaRPr lang="en-US"/>
            </a:p>
          </p:txBody>
        </p:sp>
        <p:sp>
          <p:nvSpPr>
            <p:cNvPr id="271" name="Line 534"/>
            <p:cNvSpPr>
              <a:spLocks noChangeShapeType="1"/>
            </p:cNvSpPr>
            <p:nvPr/>
          </p:nvSpPr>
          <p:spPr bwMode="auto">
            <a:xfrm>
              <a:off x="1178330" y="2589857"/>
              <a:ext cx="273007" cy="0"/>
            </a:xfrm>
            <a:prstGeom prst="line">
              <a:avLst/>
            </a:prstGeom>
            <a:noFill/>
            <a:ln w="3175">
              <a:solidFill>
                <a:schemeClr val="bg2"/>
              </a:solidFill>
              <a:round/>
              <a:headEnd/>
              <a:tailEnd/>
            </a:ln>
          </p:spPr>
          <p:txBody>
            <a:bodyPr lIns="137160" rIns="45720" anchor="ctr"/>
            <a:lstStyle/>
            <a:p>
              <a:endParaRPr lang="en-US"/>
            </a:p>
          </p:txBody>
        </p:sp>
        <p:sp>
          <p:nvSpPr>
            <p:cNvPr id="272" name="Rectangle 535"/>
            <p:cNvSpPr>
              <a:spLocks noChangeArrowheads="1"/>
            </p:cNvSpPr>
            <p:nvPr/>
          </p:nvSpPr>
          <p:spPr bwMode="auto">
            <a:xfrm>
              <a:off x="1787454" y="2938810"/>
              <a:ext cx="299557" cy="241223"/>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273" name="Rectangle 536"/>
            <p:cNvSpPr>
              <a:spLocks noChangeArrowheads="1"/>
            </p:cNvSpPr>
            <p:nvPr/>
          </p:nvSpPr>
          <p:spPr bwMode="auto">
            <a:xfrm>
              <a:off x="1782724" y="2937234"/>
              <a:ext cx="302710" cy="239646"/>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274" name="Rectangle 537"/>
            <p:cNvSpPr>
              <a:spLocks noChangeArrowheads="1"/>
            </p:cNvSpPr>
            <p:nvPr/>
          </p:nvSpPr>
          <p:spPr bwMode="auto">
            <a:xfrm>
              <a:off x="1785877" y="2938810"/>
              <a:ext cx="301134" cy="29956"/>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275" name="Rectangle 538"/>
            <p:cNvSpPr>
              <a:spLocks noChangeArrowheads="1"/>
            </p:cNvSpPr>
            <p:nvPr/>
          </p:nvSpPr>
          <p:spPr bwMode="auto">
            <a:xfrm>
              <a:off x="1785877" y="2938810"/>
              <a:ext cx="33109" cy="241223"/>
            </a:xfrm>
            <a:prstGeom prst="rect">
              <a:avLst/>
            </a:prstGeom>
            <a:noFill/>
            <a:ln w="3175">
              <a:solidFill>
                <a:schemeClr val="bg2"/>
              </a:solidFill>
              <a:miter lim="800000"/>
              <a:headEnd/>
              <a:tailEnd/>
            </a:ln>
          </p:spPr>
          <p:txBody>
            <a:bodyPr anchor="ctr">
              <a:spAutoFit/>
            </a:bodyPr>
            <a:lstStyle/>
            <a:p>
              <a:endParaRPr lang="en-US"/>
            </a:p>
          </p:txBody>
        </p:sp>
        <p:sp>
          <p:nvSpPr>
            <p:cNvPr id="276" name="Line 539"/>
            <p:cNvSpPr>
              <a:spLocks noChangeShapeType="1"/>
            </p:cNvSpPr>
            <p:nvPr/>
          </p:nvSpPr>
          <p:spPr bwMode="auto">
            <a:xfrm>
              <a:off x="1964035" y="2938810"/>
              <a:ext cx="0" cy="241223"/>
            </a:xfrm>
            <a:prstGeom prst="line">
              <a:avLst/>
            </a:prstGeom>
            <a:noFill/>
            <a:ln w="3175">
              <a:solidFill>
                <a:schemeClr val="bg2"/>
              </a:solidFill>
              <a:round/>
              <a:headEnd/>
              <a:tailEnd/>
            </a:ln>
          </p:spPr>
          <p:txBody>
            <a:bodyPr wrap="none" anchor="ctr"/>
            <a:lstStyle/>
            <a:p>
              <a:endParaRPr lang="en-US"/>
            </a:p>
          </p:txBody>
        </p:sp>
        <p:grpSp>
          <p:nvGrpSpPr>
            <p:cNvPr id="277" name="Group 540"/>
            <p:cNvGrpSpPr>
              <a:grpSpLocks/>
            </p:cNvGrpSpPr>
            <p:nvPr/>
          </p:nvGrpSpPr>
          <p:grpSpPr bwMode="auto">
            <a:xfrm>
              <a:off x="1861555" y="3020794"/>
              <a:ext cx="204960" cy="135589"/>
              <a:chOff x="2208" y="1479"/>
              <a:chExt cx="323" cy="214"/>
            </a:xfrm>
          </p:grpSpPr>
          <p:sp>
            <p:nvSpPr>
              <p:cNvPr id="278" name="Line 541"/>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79" name="Line 542"/>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80" name="Line 543"/>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81" name="Line 544"/>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82" name="Line 545"/>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83" name="Line 546"/>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84" name="Line 547"/>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85" name="Line 548"/>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86" name="Line 549"/>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87" name="Line 550"/>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88" name="Line 551"/>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89" name="Line 552"/>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290" name="Line 553"/>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91" name="Line 554"/>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92" name="Line 555"/>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93" name="Line 556"/>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294" name="Line 557"/>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295" name="Line 558"/>
              <p:cNvSpPr>
                <a:spLocks noChangeShapeType="1"/>
              </p:cNvSpPr>
              <p:nvPr/>
            </p:nvSpPr>
            <p:spPr bwMode="auto">
              <a:xfrm>
                <a:off x="2416" y="1632"/>
                <a:ext cx="46" cy="0"/>
              </a:xfrm>
              <a:prstGeom prst="line">
                <a:avLst/>
              </a:prstGeom>
              <a:noFill/>
              <a:ln w="3175">
                <a:solidFill>
                  <a:schemeClr val="bg2"/>
                </a:solidFill>
                <a:round/>
                <a:headEnd/>
                <a:tailEnd/>
              </a:ln>
            </p:spPr>
            <p:txBody>
              <a:bodyPr anchor="ctr">
                <a:spAutoFit/>
              </a:bodyPr>
              <a:lstStyle/>
              <a:p>
                <a:endParaRPr lang="en-US"/>
              </a:p>
            </p:txBody>
          </p:sp>
          <p:sp>
            <p:nvSpPr>
              <p:cNvPr id="296" name="Line 559"/>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297" name="Line 560"/>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298" name="Line 561"/>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299" name="Line 562"/>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300" name="Line 563"/>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301" name="Line 564"/>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302" name="Line 565"/>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03" name="Line 566"/>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04" name="Line 567"/>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05" name="Line 568"/>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06" name="Line 569"/>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07" name="Line 570"/>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08" name="Line 571"/>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09" name="Line 572"/>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310" name="Line 573"/>
            <p:cNvSpPr>
              <a:spLocks noChangeShapeType="1"/>
            </p:cNvSpPr>
            <p:nvPr/>
          </p:nvSpPr>
          <p:spPr bwMode="auto">
            <a:xfrm>
              <a:off x="1844212" y="2992415"/>
              <a:ext cx="0" cy="187618"/>
            </a:xfrm>
            <a:prstGeom prst="line">
              <a:avLst/>
            </a:prstGeom>
            <a:noFill/>
            <a:ln w="3175">
              <a:solidFill>
                <a:schemeClr val="bg2"/>
              </a:solidFill>
              <a:round/>
              <a:headEnd/>
              <a:tailEnd/>
            </a:ln>
          </p:spPr>
          <p:txBody>
            <a:bodyPr wrap="none" lIns="0" rIns="0" anchor="ctr"/>
            <a:lstStyle/>
            <a:p>
              <a:endParaRPr lang="en-US"/>
            </a:p>
          </p:txBody>
        </p:sp>
        <p:sp>
          <p:nvSpPr>
            <p:cNvPr id="311" name="Line 574"/>
            <p:cNvSpPr>
              <a:spLocks noChangeShapeType="1"/>
            </p:cNvSpPr>
            <p:nvPr/>
          </p:nvSpPr>
          <p:spPr bwMode="auto">
            <a:xfrm>
              <a:off x="1817410" y="2992415"/>
              <a:ext cx="268024" cy="0"/>
            </a:xfrm>
            <a:prstGeom prst="line">
              <a:avLst/>
            </a:prstGeom>
            <a:noFill/>
            <a:ln w="3175">
              <a:solidFill>
                <a:schemeClr val="bg2"/>
              </a:solidFill>
              <a:round/>
              <a:headEnd/>
              <a:tailEnd/>
            </a:ln>
          </p:spPr>
          <p:txBody>
            <a:bodyPr lIns="137160" rIns="45720" anchor="ctr"/>
            <a:lstStyle/>
            <a:p>
              <a:endParaRPr lang="en-US"/>
            </a:p>
          </p:txBody>
        </p:sp>
        <p:sp>
          <p:nvSpPr>
            <p:cNvPr id="312" name="Rectangle 575"/>
            <p:cNvSpPr>
              <a:spLocks noChangeArrowheads="1"/>
            </p:cNvSpPr>
            <p:nvPr/>
          </p:nvSpPr>
          <p:spPr bwMode="auto">
            <a:xfrm>
              <a:off x="2185346" y="2953830"/>
              <a:ext cx="204159" cy="165271"/>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313" name="Rectangle 576"/>
            <p:cNvSpPr>
              <a:spLocks noChangeArrowheads="1"/>
            </p:cNvSpPr>
            <p:nvPr/>
          </p:nvSpPr>
          <p:spPr bwMode="auto">
            <a:xfrm>
              <a:off x="2182106" y="2952750"/>
              <a:ext cx="206319" cy="164191"/>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314" name="Rectangle 577"/>
            <p:cNvSpPr>
              <a:spLocks noChangeArrowheads="1"/>
            </p:cNvSpPr>
            <p:nvPr/>
          </p:nvSpPr>
          <p:spPr bwMode="auto">
            <a:xfrm>
              <a:off x="2184266" y="2953830"/>
              <a:ext cx="22685" cy="165271"/>
            </a:xfrm>
            <a:prstGeom prst="rect">
              <a:avLst/>
            </a:prstGeom>
            <a:noFill/>
            <a:ln w="3175">
              <a:solidFill>
                <a:schemeClr val="bg2"/>
              </a:solidFill>
              <a:miter lim="800000"/>
              <a:headEnd/>
              <a:tailEnd/>
            </a:ln>
          </p:spPr>
          <p:txBody>
            <a:bodyPr anchor="ctr">
              <a:spAutoFit/>
            </a:bodyPr>
            <a:lstStyle/>
            <a:p>
              <a:endParaRPr lang="en-US"/>
            </a:p>
          </p:txBody>
        </p:sp>
        <p:sp>
          <p:nvSpPr>
            <p:cNvPr id="315" name="Line 578"/>
            <p:cNvSpPr>
              <a:spLocks noChangeShapeType="1"/>
            </p:cNvSpPr>
            <p:nvPr/>
          </p:nvSpPr>
          <p:spPr bwMode="auto">
            <a:xfrm>
              <a:off x="2305249" y="2953830"/>
              <a:ext cx="1081" cy="165271"/>
            </a:xfrm>
            <a:prstGeom prst="line">
              <a:avLst/>
            </a:prstGeom>
            <a:noFill/>
            <a:ln w="3175">
              <a:solidFill>
                <a:schemeClr val="bg2"/>
              </a:solidFill>
              <a:round/>
              <a:headEnd/>
              <a:tailEnd/>
            </a:ln>
          </p:spPr>
          <p:txBody>
            <a:bodyPr wrap="none" anchor="ctr"/>
            <a:lstStyle/>
            <a:p>
              <a:endParaRPr lang="en-US"/>
            </a:p>
          </p:txBody>
        </p:sp>
        <p:grpSp>
          <p:nvGrpSpPr>
            <p:cNvPr id="316" name="Group 579"/>
            <p:cNvGrpSpPr>
              <a:grpSpLocks/>
            </p:cNvGrpSpPr>
            <p:nvPr/>
          </p:nvGrpSpPr>
          <p:grpSpPr bwMode="auto">
            <a:xfrm>
              <a:off x="2236116" y="3010000"/>
              <a:ext cx="139347" cy="92897"/>
              <a:chOff x="2208" y="1479"/>
              <a:chExt cx="323" cy="214"/>
            </a:xfrm>
          </p:grpSpPr>
          <p:sp>
            <p:nvSpPr>
              <p:cNvPr id="317" name="Line 580"/>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318" name="Line 581"/>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319" name="Line 582"/>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320" name="Line 583"/>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321" name="Line 584"/>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322" name="Line 585"/>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323" name="Line 586"/>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324" name="Line 587"/>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325" name="Line 588"/>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326" name="Line 589"/>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327" name="Line 590"/>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328" name="Line 591"/>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329" name="Line 592"/>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330" name="Line 593"/>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331" name="Line 594"/>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332" name="Line 595"/>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333" name="Line 596"/>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334" name="Line 597"/>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335" name="Line 598"/>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336" name="Line 599"/>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337" name="Line 600"/>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338" name="Line 601"/>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339" name="Line 602"/>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340" name="Line 603"/>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341" name="Line 604"/>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42" name="Line 605"/>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43" name="Line 606"/>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44" name="Line 607"/>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45" name="Line 608"/>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46" name="Line 609"/>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347" name="Line 610"/>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348" name="Line 611"/>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349" name="Line 612"/>
            <p:cNvSpPr>
              <a:spLocks noChangeShapeType="1"/>
            </p:cNvSpPr>
            <p:nvPr/>
          </p:nvSpPr>
          <p:spPr bwMode="auto">
            <a:xfrm>
              <a:off x="2224234" y="2990557"/>
              <a:ext cx="0" cy="128544"/>
            </a:xfrm>
            <a:prstGeom prst="line">
              <a:avLst/>
            </a:prstGeom>
            <a:noFill/>
            <a:ln w="3175">
              <a:solidFill>
                <a:schemeClr val="bg2"/>
              </a:solidFill>
              <a:round/>
              <a:headEnd/>
              <a:tailEnd/>
            </a:ln>
          </p:spPr>
          <p:txBody>
            <a:bodyPr wrap="none" lIns="0" rIns="0" anchor="ctr"/>
            <a:lstStyle/>
            <a:p>
              <a:endParaRPr lang="en-US"/>
            </a:p>
          </p:txBody>
        </p:sp>
        <p:sp>
          <p:nvSpPr>
            <p:cNvPr id="350" name="Line 613"/>
            <p:cNvSpPr>
              <a:spLocks noChangeShapeType="1"/>
            </p:cNvSpPr>
            <p:nvPr/>
          </p:nvSpPr>
          <p:spPr bwMode="auto">
            <a:xfrm>
              <a:off x="2205870" y="2990557"/>
              <a:ext cx="182555" cy="0"/>
            </a:xfrm>
            <a:prstGeom prst="line">
              <a:avLst/>
            </a:prstGeom>
            <a:noFill/>
            <a:ln w="3175">
              <a:solidFill>
                <a:schemeClr val="bg2"/>
              </a:solidFill>
              <a:round/>
              <a:headEnd/>
              <a:tailEnd/>
            </a:ln>
          </p:spPr>
          <p:txBody>
            <a:bodyPr lIns="137160" rIns="45720" anchor="ctr"/>
            <a:lstStyle/>
            <a:p>
              <a:endParaRPr lang="en-US"/>
            </a:p>
          </p:txBody>
        </p:sp>
        <p:sp>
          <p:nvSpPr>
            <p:cNvPr id="351" name="Rectangle 614"/>
            <p:cNvSpPr>
              <a:spLocks noChangeArrowheads="1"/>
            </p:cNvSpPr>
            <p:nvPr/>
          </p:nvSpPr>
          <p:spPr bwMode="auto">
            <a:xfrm>
              <a:off x="944429" y="2916508"/>
              <a:ext cx="350971" cy="2841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352" name="Rectangle 615"/>
            <p:cNvSpPr>
              <a:spLocks noChangeArrowheads="1"/>
            </p:cNvSpPr>
            <p:nvPr/>
          </p:nvSpPr>
          <p:spPr bwMode="auto">
            <a:xfrm>
              <a:off x="938857" y="2914650"/>
              <a:ext cx="354685" cy="282262"/>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353" name="Rectangle 616"/>
            <p:cNvSpPr>
              <a:spLocks noChangeArrowheads="1"/>
            </p:cNvSpPr>
            <p:nvPr/>
          </p:nvSpPr>
          <p:spPr bwMode="auto">
            <a:xfrm>
              <a:off x="942571" y="2916508"/>
              <a:ext cx="352828" cy="3528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354" name="Rectangle 617"/>
            <p:cNvSpPr>
              <a:spLocks noChangeArrowheads="1"/>
            </p:cNvSpPr>
            <p:nvPr/>
          </p:nvSpPr>
          <p:spPr bwMode="auto">
            <a:xfrm>
              <a:off x="942571" y="2916508"/>
              <a:ext cx="38997" cy="284119"/>
            </a:xfrm>
            <a:prstGeom prst="rect">
              <a:avLst/>
            </a:prstGeom>
            <a:noFill/>
            <a:ln w="3175">
              <a:solidFill>
                <a:schemeClr val="bg2"/>
              </a:solidFill>
              <a:miter lim="800000"/>
              <a:headEnd/>
              <a:tailEnd/>
            </a:ln>
          </p:spPr>
          <p:txBody>
            <a:bodyPr anchor="ctr">
              <a:spAutoFit/>
            </a:bodyPr>
            <a:lstStyle/>
            <a:p>
              <a:endParaRPr lang="en-US"/>
            </a:p>
          </p:txBody>
        </p:sp>
        <p:sp>
          <p:nvSpPr>
            <p:cNvPr id="355" name="Line 618"/>
            <p:cNvSpPr>
              <a:spLocks noChangeShapeType="1"/>
            </p:cNvSpPr>
            <p:nvPr/>
          </p:nvSpPr>
          <p:spPr bwMode="auto">
            <a:xfrm>
              <a:off x="1150554" y="2916508"/>
              <a:ext cx="1858" cy="284119"/>
            </a:xfrm>
            <a:prstGeom prst="line">
              <a:avLst/>
            </a:prstGeom>
            <a:noFill/>
            <a:ln w="3175">
              <a:solidFill>
                <a:schemeClr val="bg2"/>
              </a:solidFill>
              <a:round/>
              <a:headEnd/>
              <a:tailEnd/>
            </a:ln>
          </p:spPr>
          <p:txBody>
            <a:bodyPr wrap="none" anchor="ctr"/>
            <a:lstStyle/>
            <a:p>
              <a:endParaRPr lang="en-US"/>
            </a:p>
          </p:txBody>
        </p:sp>
        <p:sp>
          <p:nvSpPr>
            <p:cNvPr id="356" name="Line 620"/>
            <p:cNvSpPr>
              <a:spLocks noChangeShapeType="1"/>
            </p:cNvSpPr>
            <p:nvPr/>
          </p:nvSpPr>
          <p:spPr bwMode="auto">
            <a:xfrm>
              <a:off x="1031706" y="3013071"/>
              <a:ext cx="34116" cy="0"/>
            </a:xfrm>
            <a:prstGeom prst="line">
              <a:avLst/>
            </a:prstGeom>
            <a:noFill/>
            <a:ln w="3175">
              <a:solidFill>
                <a:schemeClr val="bg2"/>
              </a:solidFill>
              <a:round/>
              <a:headEnd/>
              <a:tailEnd/>
            </a:ln>
          </p:spPr>
          <p:txBody>
            <a:bodyPr wrap="none" anchor="ctr">
              <a:spAutoFit/>
            </a:bodyPr>
            <a:lstStyle/>
            <a:p>
              <a:endParaRPr lang="en-US"/>
            </a:p>
          </p:txBody>
        </p:sp>
        <p:sp>
          <p:nvSpPr>
            <p:cNvPr id="357" name="Line 621"/>
            <p:cNvSpPr>
              <a:spLocks noChangeShapeType="1"/>
            </p:cNvSpPr>
            <p:nvPr/>
          </p:nvSpPr>
          <p:spPr bwMode="auto">
            <a:xfrm>
              <a:off x="1031706" y="3035459"/>
              <a:ext cx="34116" cy="0"/>
            </a:xfrm>
            <a:prstGeom prst="line">
              <a:avLst/>
            </a:prstGeom>
            <a:noFill/>
            <a:ln w="3175">
              <a:solidFill>
                <a:schemeClr val="bg2"/>
              </a:solidFill>
              <a:round/>
              <a:headEnd/>
              <a:tailEnd/>
            </a:ln>
          </p:spPr>
          <p:txBody>
            <a:bodyPr wrap="none" anchor="ctr">
              <a:spAutoFit/>
            </a:bodyPr>
            <a:lstStyle/>
            <a:p>
              <a:endParaRPr lang="en-US"/>
            </a:p>
          </p:txBody>
        </p:sp>
        <p:sp>
          <p:nvSpPr>
            <p:cNvPr id="358" name="Line 622"/>
            <p:cNvSpPr>
              <a:spLocks noChangeShapeType="1"/>
            </p:cNvSpPr>
            <p:nvPr/>
          </p:nvSpPr>
          <p:spPr bwMode="auto">
            <a:xfrm>
              <a:off x="1031706" y="3058593"/>
              <a:ext cx="34116" cy="0"/>
            </a:xfrm>
            <a:prstGeom prst="line">
              <a:avLst/>
            </a:prstGeom>
            <a:noFill/>
            <a:ln w="3175">
              <a:solidFill>
                <a:schemeClr val="bg2"/>
              </a:solidFill>
              <a:round/>
              <a:headEnd/>
              <a:tailEnd/>
            </a:ln>
          </p:spPr>
          <p:txBody>
            <a:bodyPr wrap="none" anchor="ctr">
              <a:spAutoFit/>
            </a:bodyPr>
            <a:lstStyle/>
            <a:p>
              <a:endParaRPr lang="en-US"/>
            </a:p>
          </p:txBody>
        </p:sp>
        <p:sp>
          <p:nvSpPr>
            <p:cNvPr id="359" name="Line 623"/>
            <p:cNvSpPr>
              <a:spLocks noChangeShapeType="1"/>
            </p:cNvSpPr>
            <p:nvPr/>
          </p:nvSpPr>
          <p:spPr bwMode="auto">
            <a:xfrm>
              <a:off x="1031706" y="3081728"/>
              <a:ext cx="34116" cy="0"/>
            </a:xfrm>
            <a:prstGeom prst="line">
              <a:avLst/>
            </a:prstGeom>
            <a:noFill/>
            <a:ln w="3175">
              <a:solidFill>
                <a:schemeClr val="bg2"/>
              </a:solidFill>
              <a:round/>
              <a:headEnd/>
              <a:tailEnd/>
            </a:ln>
          </p:spPr>
          <p:txBody>
            <a:bodyPr wrap="none" anchor="ctr">
              <a:spAutoFit/>
            </a:bodyPr>
            <a:lstStyle/>
            <a:p>
              <a:endParaRPr lang="en-US"/>
            </a:p>
          </p:txBody>
        </p:sp>
        <p:sp>
          <p:nvSpPr>
            <p:cNvPr id="360" name="Line 624"/>
            <p:cNvSpPr>
              <a:spLocks noChangeShapeType="1"/>
            </p:cNvSpPr>
            <p:nvPr/>
          </p:nvSpPr>
          <p:spPr bwMode="auto">
            <a:xfrm>
              <a:off x="1031706" y="3104115"/>
              <a:ext cx="34116" cy="0"/>
            </a:xfrm>
            <a:prstGeom prst="line">
              <a:avLst/>
            </a:prstGeom>
            <a:noFill/>
            <a:ln w="3175">
              <a:solidFill>
                <a:schemeClr val="bg2"/>
              </a:solidFill>
              <a:round/>
              <a:headEnd/>
              <a:tailEnd/>
            </a:ln>
          </p:spPr>
          <p:txBody>
            <a:bodyPr wrap="none" anchor="ctr">
              <a:spAutoFit/>
            </a:bodyPr>
            <a:lstStyle/>
            <a:p>
              <a:endParaRPr lang="en-US"/>
            </a:p>
          </p:txBody>
        </p:sp>
        <p:sp>
          <p:nvSpPr>
            <p:cNvPr id="361" name="Line 625"/>
            <p:cNvSpPr>
              <a:spLocks noChangeShapeType="1"/>
            </p:cNvSpPr>
            <p:nvPr/>
          </p:nvSpPr>
          <p:spPr bwMode="auto">
            <a:xfrm>
              <a:off x="1031706" y="3127250"/>
              <a:ext cx="34116" cy="0"/>
            </a:xfrm>
            <a:prstGeom prst="line">
              <a:avLst/>
            </a:prstGeom>
            <a:noFill/>
            <a:ln w="3175">
              <a:solidFill>
                <a:schemeClr val="bg2"/>
              </a:solidFill>
              <a:round/>
              <a:headEnd/>
              <a:tailEnd/>
            </a:ln>
          </p:spPr>
          <p:txBody>
            <a:bodyPr wrap="none" anchor="ctr">
              <a:spAutoFit/>
            </a:bodyPr>
            <a:lstStyle/>
            <a:p>
              <a:endParaRPr lang="en-US"/>
            </a:p>
          </p:txBody>
        </p:sp>
        <p:sp>
          <p:nvSpPr>
            <p:cNvPr id="362" name="Line 626"/>
            <p:cNvSpPr>
              <a:spLocks noChangeShapeType="1"/>
            </p:cNvSpPr>
            <p:nvPr/>
          </p:nvSpPr>
          <p:spPr bwMode="auto">
            <a:xfrm>
              <a:off x="1082880" y="3013071"/>
              <a:ext cx="34116" cy="0"/>
            </a:xfrm>
            <a:prstGeom prst="line">
              <a:avLst/>
            </a:prstGeom>
            <a:noFill/>
            <a:ln w="3175">
              <a:solidFill>
                <a:schemeClr val="bg2"/>
              </a:solidFill>
              <a:round/>
              <a:headEnd/>
              <a:tailEnd/>
            </a:ln>
          </p:spPr>
          <p:txBody>
            <a:bodyPr wrap="none" anchor="ctr">
              <a:spAutoFit/>
            </a:bodyPr>
            <a:lstStyle/>
            <a:p>
              <a:endParaRPr lang="en-US"/>
            </a:p>
          </p:txBody>
        </p:sp>
        <p:sp>
          <p:nvSpPr>
            <p:cNvPr id="363" name="Line 627"/>
            <p:cNvSpPr>
              <a:spLocks noChangeShapeType="1"/>
            </p:cNvSpPr>
            <p:nvPr/>
          </p:nvSpPr>
          <p:spPr bwMode="auto">
            <a:xfrm>
              <a:off x="1082880" y="3035459"/>
              <a:ext cx="34116" cy="0"/>
            </a:xfrm>
            <a:prstGeom prst="line">
              <a:avLst/>
            </a:prstGeom>
            <a:noFill/>
            <a:ln w="3175">
              <a:solidFill>
                <a:schemeClr val="bg2"/>
              </a:solidFill>
              <a:round/>
              <a:headEnd/>
              <a:tailEnd/>
            </a:ln>
          </p:spPr>
          <p:txBody>
            <a:bodyPr wrap="none" anchor="ctr">
              <a:spAutoFit/>
            </a:bodyPr>
            <a:lstStyle/>
            <a:p>
              <a:endParaRPr lang="en-US"/>
            </a:p>
          </p:txBody>
        </p:sp>
        <p:sp>
          <p:nvSpPr>
            <p:cNvPr id="364" name="Line 628"/>
            <p:cNvSpPr>
              <a:spLocks noChangeShapeType="1"/>
            </p:cNvSpPr>
            <p:nvPr/>
          </p:nvSpPr>
          <p:spPr bwMode="auto">
            <a:xfrm>
              <a:off x="1082880" y="3058593"/>
              <a:ext cx="34116" cy="0"/>
            </a:xfrm>
            <a:prstGeom prst="line">
              <a:avLst/>
            </a:prstGeom>
            <a:noFill/>
            <a:ln w="3175">
              <a:solidFill>
                <a:schemeClr val="bg2"/>
              </a:solidFill>
              <a:round/>
              <a:headEnd/>
              <a:tailEnd/>
            </a:ln>
          </p:spPr>
          <p:txBody>
            <a:bodyPr wrap="none" anchor="ctr">
              <a:spAutoFit/>
            </a:bodyPr>
            <a:lstStyle/>
            <a:p>
              <a:endParaRPr lang="en-US"/>
            </a:p>
          </p:txBody>
        </p:sp>
        <p:sp>
          <p:nvSpPr>
            <p:cNvPr id="365" name="Line 629"/>
            <p:cNvSpPr>
              <a:spLocks noChangeShapeType="1"/>
            </p:cNvSpPr>
            <p:nvPr/>
          </p:nvSpPr>
          <p:spPr bwMode="auto">
            <a:xfrm>
              <a:off x="1082880" y="3081728"/>
              <a:ext cx="34116" cy="0"/>
            </a:xfrm>
            <a:prstGeom prst="line">
              <a:avLst/>
            </a:prstGeom>
            <a:noFill/>
            <a:ln w="3175">
              <a:solidFill>
                <a:schemeClr val="bg2"/>
              </a:solidFill>
              <a:round/>
              <a:headEnd/>
              <a:tailEnd/>
            </a:ln>
          </p:spPr>
          <p:txBody>
            <a:bodyPr wrap="none" anchor="ctr">
              <a:spAutoFit/>
            </a:bodyPr>
            <a:lstStyle/>
            <a:p>
              <a:endParaRPr lang="en-US"/>
            </a:p>
          </p:txBody>
        </p:sp>
        <p:sp>
          <p:nvSpPr>
            <p:cNvPr id="366" name="Line 630"/>
            <p:cNvSpPr>
              <a:spLocks noChangeShapeType="1"/>
            </p:cNvSpPr>
            <p:nvPr/>
          </p:nvSpPr>
          <p:spPr bwMode="auto">
            <a:xfrm>
              <a:off x="1082880" y="3104115"/>
              <a:ext cx="34116" cy="0"/>
            </a:xfrm>
            <a:prstGeom prst="line">
              <a:avLst/>
            </a:prstGeom>
            <a:noFill/>
            <a:ln w="3175">
              <a:solidFill>
                <a:schemeClr val="bg2"/>
              </a:solidFill>
              <a:round/>
              <a:headEnd/>
              <a:tailEnd/>
            </a:ln>
          </p:spPr>
          <p:txBody>
            <a:bodyPr wrap="none" anchor="ctr">
              <a:spAutoFit/>
            </a:bodyPr>
            <a:lstStyle/>
            <a:p>
              <a:endParaRPr lang="en-US"/>
            </a:p>
          </p:txBody>
        </p:sp>
        <p:sp>
          <p:nvSpPr>
            <p:cNvPr id="367" name="Line 631"/>
            <p:cNvSpPr>
              <a:spLocks noChangeShapeType="1"/>
            </p:cNvSpPr>
            <p:nvPr/>
          </p:nvSpPr>
          <p:spPr bwMode="auto">
            <a:xfrm>
              <a:off x="1082880" y="3127250"/>
              <a:ext cx="34116" cy="0"/>
            </a:xfrm>
            <a:prstGeom prst="line">
              <a:avLst/>
            </a:prstGeom>
            <a:noFill/>
            <a:ln w="3175">
              <a:solidFill>
                <a:schemeClr val="bg2"/>
              </a:solidFill>
              <a:round/>
              <a:headEnd/>
              <a:tailEnd/>
            </a:ln>
          </p:spPr>
          <p:txBody>
            <a:bodyPr wrap="none" anchor="ctr">
              <a:spAutoFit/>
            </a:bodyPr>
            <a:lstStyle/>
            <a:p>
              <a:endParaRPr lang="en-US"/>
            </a:p>
          </p:txBody>
        </p:sp>
        <p:sp>
          <p:nvSpPr>
            <p:cNvPr id="368" name="Line 632"/>
            <p:cNvSpPr>
              <a:spLocks noChangeShapeType="1"/>
            </p:cNvSpPr>
            <p:nvPr/>
          </p:nvSpPr>
          <p:spPr bwMode="auto">
            <a:xfrm>
              <a:off x="1185969" y="3013071"/>
              <a:ext cx="34116" cy="0"/>
            </a:xfrm>
            <a:prstGeom prst="line">
              <a:avLst/>
            </a:prstGeom>
            <a:noFill/>
            <a:ln w="3175">
              <a:solidFill>
                <a:schemeClr val="bg2"/>
              </a:solidFill>
              <a:round/>
              <a:headEnd/>
              <a:tailEnd/>
            </a:ln>
          </p:spPr>
          <p:txBody>
            <a:bodyPr wrap="none" anchor="ctr">
              <a:spAutoFit/>
            </a:bodyPr>
            <a:lstStyle/>
            <a:p>
              <a:endParaRPr lang="en-US"/>
            </a:p>
          </p:txBody>
        </p:sp>
        <p:sp>
          <p:nvSpPr>
            <p:cNvPr id="369" name="Line 633"/>
            <p:cNvSpPr>
              <a:spLocks noChangeShapeType="1"/>
            </p:cNvSpPr>
            <p:nvPr/>
          </p:nvSpPr>
          <p:spPr bwMode="auto">
            <a:xfrm>
              <a:off x="1185969" y="3035459"/>
              <a:ext cx="34116" cy="0"/>
            </a:xfrm>
            <a:prstGeom prst="line">
              <a:avLst/>
            </a:prstGeom>
            <a:noFill/>
            <a:ln w="3175">
              <a:solidFill>
                <a:schemeClr val="bg2"/>
              </a:solidFill>
              <a:round/>
              <a:headEnd/>
              <a:tailEnd/>
            </a:ln>
          </p:spPr>
          <p:txBody>
            <a:bodyPr wrap="none" anchor="ctr">
              <a:spAutoFit/>
            </a:bodyPr>
            <a:lstStyle/>
            <a:p>
              <a:endParaRPr lang="en-US"/>
            </a:p>
          </p:txBody>
        </p:sp>
        <p:sp>
          <p:nvSpPr>
            <p:cNvPr id="370" name="Line 634"/>
            <p:cNvSpPr>
              <a:spLocks noChangeShapeType="1"/>
            </p:cNvSpPr>
            <p:nvPr/>
          </p:nvSpPr>
          <p:spPr bwMode="auto">
            <a:xfrm>
              <a:off x="1185969" y="3058593"/>
              <a:ext cx="34116" cy="0"/>
            </a:xfrm>
            <a:prstGeom prst="line">
              <a:avLst/>
            </a:prstGeom>
            <a:noFill/>
            <a:ln w="3175">
              <a:solidFill>
                <a:schemeClr val="bg2"/>
              </a:solidFill>
              <a:round/>
              <a:headEnd/>
              <a:tailEnd/>
            </a:ln>
          </p:spPr>
          <p:txBody>
            <a:bodyPr wrap="none" anchor="ctr">
              <a:spAutoFit/>
            </a:bodyPr>
            <a:lstStyle/>
            <a:p>
              <a:endParaRPr lang="en-US"/>
            </a:p>
          </p:txBody>
        </p:sp>
        <p:sp>
          <p:nvSpPr>
            <p:cNvPr id="371" name="Line 635"/>
            <p:cNvSpPr>
              <a:spLocks noChangeShapeType="1"/>
            </p:cNvSpPr>
            <p:nvPr/>
          </p:nvSpPr>
          <p:spPr bwMode="auto">
            <a:xfrm>
              <a:off x="1185969" y="3081728"/>
              <a:ext cx="34116" cy="0"/>
            </a:xfrm>
            <a:prstGeom prst="line">
              <a:avLst/>
            </a:prstGeom>
            <a:noFill/>
            <a:ln w="3175">
              <a:solidFill>
                <a:schemeClr val="bg2"/>
              </a:solidFill>
              <a:round/>
              <a:headEnd/>
              <a:tailEnd/>
            </a:ln>
          </p:spPr>
          <p:txBody>
            <a:bodyPr wrap="none" anchor="ctr">
              <a:spAutoFit/>
            </a:bodyPr>
            <a:lstStyle/>
            <a:p>
              <a:endParaRPr lang="en-US"/>
            </a:p>
          </p:txBody>
        </p:sp>
        <p:sp>
          <p:nvSpPr>
            <p:cNvPr id="372" name="Line 636"/>
            <p:cNvSpPr>
              <a:spLocks noChangeShapeType="1"/>
            </p:cNvSpPr>
            <p:nvPr/>
          </p:nvSpPr>
          <p:spPr bwMode="auto">
            <a:xfrm>
              <a:off x="1185969" y="3104115"/>
              <a:ext cx="34116" cy="0"/>
            </a:xfrm>
            <a:prstGeom prst="line">
              <a:avLst/>
            </a:prstGeom>
            <a:noFill/>
            <a:ln w="3175">
              <a:solidFill>
                <a:schemeClr val="bg2"/>
              </a:solidFill>
              <a:round/>
              <a:headEnd/>
              <a:tailEnd/>
            </a:ln>
          </p:spPr>
          <p:txBody>
            <a:bodyPr wrap="none" anchor="ctr">
              <a:spAutoFit/>
            </a:bodyPr>
            <a:lstStyle/>
            <a:p>
              <a:endParaRPr lang="en-US"/>
            </a:p>
          </p:txBody>
        </p:sp>
        <p:sp>
          <p:nvSpPr>
            <p:cNvPr id="373" name="Line 637"/>
            <p:cNvSpPr>
              <a:spLocks noChangeShapeType="1"/>
            </p:cNvSpPr>
            <p:nvPr/>
          </p:nvSpPr>
          <p:spPr bwMode="auto">
            <a:xfrm>
              <a:off x="1185969" y="3127250"/>
              <a:ext cx="34116" cy="0"/>
            </a:xfrm>
            <a:prstGeom prst="line">
              <a:avLst/>
            </a:prstGeom>
            <a:noFill/>
            <a:ln w="3175">
              <a:solidFill>
                <a:schemeClr val="bg2"/>
              </a:solidFill>
              <a:round/>
              <a:headEnd/>
              <a:tailEnd/>
            </a:ln>
          </p:spPr>
          <p:txBody>
            <a:bodyPr wrap="none" anchor="ctr">
              <a:spAutoFit/>
            </a:bodyPr>
            <a:lstStyle/>
            <a:p>
              <a:endParaRPr lang="en-US"/>
            </a:p>
          </p:txBody>
        </p:sp>
        <p:sp>
          <p:nvSpPr>
            <p:cNvPr id="374" name="Line 638"/>
            <p:cNvSpPr>
              <a:spLocks noChangeShapeType="1"/>
            </p:cNvSpPr>
            <p:nvPr/>
          </p:nvSpPr>
          <p:spPr bwMode="auto">
            <a:xfrm>
              <a:off x="1237142" y="3013071"/>
              <a:ext cx="34116" cy="0"/>
            </a:xfrm>
            <a:prstGeom prst="line">
              <a:avLst/>
            </a:prstGeom>
            <a:noFill/>
            <a:ln w="3175">
              <a:solidFill>
                <a:schemeClr val="bg2"/>
              </a:solidFill>
              <a:round/>
              <a:headEnd/>
              <a:tailEnd/>
            </a:ln>
          </p:spPr>
          <p:txBody>
            <a:bodyPr wrap="none" anchor="ctr">
              <a:spAutoFit/>
            </a:bodyPr>
            <a:lstStyle/>
            <a:p>
              <a:endParaRPr lang="en-US"/>
            </a:p>
          </p:txBody>
        </p:sp>
        <p:sp>
          <p:nvSpPr>
            <p:cNvPr id="375" name="Line 639"/>
            <p:cNvSpPr>
              <a:spLocks noChangeShapeType="1"/>
            </p:cNvSpPr>
            <p:nvPr/>
          </p:nvSpPr>
          <p:spPr bwMode="auto">
            <a:xfrm>
              <a:off x="1237142" y="3035459"/>
              <a:ext cx="34116" cy="0"/>
            </a:xfrm>
            <a:prstGeom prst="line">
              <a:avLst/>
            </a:prstGeom>
            <a:noFill/>
            <a:ln w="3175">
              <a:solidFill>
                <a:schemeClr val="bg2"/>
              </a:solidFill>
              <a:round/>
              <a:headEnd/>
              <a:tailEnd/>
            </a:ln>
          </p:spPr>
          <p:txBody>
            <a:bodyPr wrap="none" anchor="ctr">
              <a:spAutoFit/>
            </a:bodyPr>
            <a:lstStyle/>
            <a:p>
              <a:endParaRPr lang="en-US"/>
            </a:p>
          </p:txBody>
        </p:sp>
        <p:sp>
          <p:nvSpPr>
            <p:cNvPr id="376" name="Line 640"/>
            <p:cNvSpPr>
              <a:spLocks noChangeShapeType="1"/>
            </p:cNvSpPr>
            <p:nvPr/>
          </p:nvSpPr>
          <p:spPr bwMode="auto">
            <a:xfrm>
              <a:off x="1237142" y="3058593"/>
              <a:ext cx="34116" cy="0"/>
            </a:xfrm>
            <a:prstGeom prst="line">
              <a:avLst/>
            </a:prstGeom>
            <a:noFill/>
            <a:ln w="3175">
              <a:solidFill>
                <a:schemeClr val="bg2"/>
              </a:solidFill>
              <a:round/>
              <a:headEnd/>
              <a:tailEnd/>
            </a:ln>
          </p:spPr>
          <p:txBody>
            <a:bodyPr wrap="none" anchor="ctr">
              <a:spAutoFit/>
            </a:bodyPr>
            <a:lstStyle/>
            <a:p>
              <a:endParaRPr lang="en-US"/>
            </a:p>
          </p:txBody>
        </p:sp>
        <p:sp>
          <p:nvSpPr>
            <p:cNvPr id="377" name="Line 641"/>
            <p:cNvSpPr>
              <a:spLocks noChangeShapeType="1"/>
            </p:cNvSpPr>
            <p:nvPr/>
          </p:nvSpPr>
          <p:spPr bwMode="auto">
            <a:xfrm>
              <a:off x="1237142" y="3081728"/>
              <a:ext cx="34116" cy="0"/>
            </a:xfrm>
            <a:prstGeom prst="line">
              <a:avLst/>
            </a:prstGeom>
            <a:noFill/>
            <a:ln w="3175">
              <a:solidFill>
                <a:schemeClr val="bg2"/>
              </a:solidFill>
              <a:round/>
              <a:headEnd/>
              <a:tailEnd/>
            </a:ln>
          </p:spPr>
          <p:txBody>
            <a:bodyPr wrap="none" anchor="ctr">
              <a:spAutoFit/>
            </a:bodyPr>
            <a:lstStyle/>
            <a:p>
              <a:endParaRPr lang="en-US"/>
            </a:p>
          </p:txBody>
        </p:sp>
        <p:sp>
          <p:nvSpPr>
            <p:cNvPr id="378" name="Line 642"/>
            <p:cNvSpPr>
              <a:spLocks noChangeShapeType="1"/>
            </p:cNvSpPr>
            <p:nvPr/>
          </p:nvSpPr>
          <p:spPr bwMode="auto">
            <a:xfrm>
              <a:off x="1237142" y="3104115"/>
              <a:ext cx="34116" cy="0"/>
            </a:xfrm>
            <a:prstGeom prst="line">
              <a:avLst/>
            </a:prstGeom>
            <a:noFill/>
            <a:ln w="3175">
              <a:solidFill>
                <a:schemeClr val="bg2"/>
              </a:solidFill>
              <a:round/>
              <a:headEnd/>
              <a:tailEnd/>
            </a:ln>
          </p:spPr>
          <p:txBody>
            <a:bodyPr wrap="none" anchor="ctr">
              <a:spAutoFit/>
            </a:bodyPr>
            <a:lstStyle/>
            <a:p>
              <a:endParaRPr lang="en-US"/>
            </a:p>
          </p:txBody>
        </p:sp>
        <p:sp>
          <p:nvSpPr>
            <p:cNvPr id="379" name="Line 643"/>
            <p:cNvSpPr>
              <a:spLocks noChangeShapeType="1"/>
            </p:cNvSpPr>
            <p:nvPr/>
          </p:nvSpPr>
          <p:spPr bwMode="auto">
            <a:xfrm>
              <a:off x="1237142" y="3127250"/>
              <a:ext cx="34116" cy="0"/>
            </a:xfrm>
            <a:prstGeom prst="line">
              <a:avLst/>
            </a:prstGeom>
            <a:noFill/>
            <a:ln w="3175">
              <a:solidFill>
                <a:schemeClr val="bg2"/>
              </a:solidFill>
              <a:round/>
              <a:headEnd/>
              <a:tailEnd/>
            </a:ln>
          </p:spPr>
          <p:txBody>
            <a:bodyPr wrap="none" anchor="ctr">
              <a:spAutoFit/>
            </a:bodyPr>
            <a:lstStyle/>
            <a:p>
              <a:endParaRPr lang="en-US"/>
            </a:p>
          </p:txBody>
        </p:sp>
        <p:sp>
          <p:nvSpPr>
            <p:cNvPr id="380" name="Line 644"/>
            <p:cNvSpPr>
              <a:spLocks noChangeShapeType="1"/>
            </p:cNvSpPr>
            <p:nvPr/>
          </p:nvSpPr>
          <p:spPr bwMode="auto">
            <a:xfrm>
              <a:off x="1031706" y="3149638"/>
              <a:ext cx="34116" cy="0"/>
            </a:xfrm>
            <a:prstGeom prst="line">
              <a:avLst/>
            </a:prstGeom>
            <a:noFill/>
            <a:ln w="3175">
              <a:solidFill>
                <a:schemeClr val="bg2"/>
              </a:solidFill>
              <a:round/>
              <a:headEnd/>
              <a:tailEnd/>
            </a:ln>
          </p:spPr>
          <p:txBody>
            <a:bodyPr wrap="none" anchor="ctr">
              <a:spAutoFit/>
            </a:bodyPr>
            <a:lstStyle/>
            <a:p>
              <a:endParaRPr lang="en-US"/>
            </a:p>
          </p:txBody>
        </p:sp>
        <p:sp>
          <p:nvSpPr>
            <p:cNvPr id="381" name="Line 645"/>
            <p:cNvSpPr>
              <a:spLocks noChangeShapeType="1"/>
            </p:cNvSpPr>
            <p:nvPr/>
          </p:nvSpPr>
          <p:spPr bwMode="auto">
            <a:xfrm>
              <a:off x="1031706" y="3172772"/>
              <a:ext cx="34116" cy="0"/>
            </a:xfrm>
            <a:prstGeom prst="line">
              <a:avLst/>
            </a:prstGeom>
            <a:noFill/>
            <a:ln w="3175">
              <a:solidFill>
                <a:schemeClr val="bg2"/>
              </a:solidFill>
              <a:round/>
              <a:headEnd/>
              <a:tailEnd/>
            </a:ln>
          </p:spPr>
          <p:txBody>
            <a:bodyPr wrap="none" anchor="ctr">
              <a:spAutoFit/>
            </a:bodyPr>
            <a:lstStyle/>
            <a:p>
              <a:endParaRPr lang="en-US"/>
            </a:p>
          </p:txBody>
        </p:sp>
        <p:sp>
          <p:nvSpPr>
            <p:cNvPr id="382" name="Line 646"/>
            <p:cNvSpPr>
              <a:spLocks noChangeShapeType="1"/>
            </p:cNvSpPr>
            <p:nvPr/>
          </p:nvSpPr>
          <p:spPr bwMode="auto">
            <a:xfrm>
              <a:off x="1082880" y="3149638"/>
              <a:ext cx="34116" cy="0"/>
            </a:xfrm>
            <a:prstGeom prst="line">
              <a:avLst/>
            </a:prstGeom>
            <a:noFill/>
            <a:ln w="3175">
              <a:solidFill>
                <a:schemeClr val="bg2"/>
              </a:solidFill>
              <a:round/>
              <a:headEnd/>
              <a:tailEnd/>
            </a:ln>
          </p:spPr>
          <p:txBody>
            <a:bodyPr wrap="none" anchor="ctr">
              <a:spAutoFit/>
            </a:bodyPr>
            <a:lstStyle/>
            <a:p>
              <a:endParaRPr lang="en-US"/>
            </a:p>
          </p:txBody>
        </p:sp>
        <p:sp>
          <p:nvSpPr>
            <p:cNvPr id="383" name="Line 647"/>
            <p:cNvSpPr>
              <a:spLocks noChangeShapeType="1"/>
            </p:cNvSpPr>
            <p:nvPr/>
          </p:nvSpPr>
          <p:spPr bwMode="auto">
            <a:xfrm>
              <a:off x="1082880" y="3172772"/>
              <a:ext cx="34116" cy="0"/>
            </a:xfrm>
            <a:prstGeom prst="line">
              <a:avLst/>
            </a:prstGeom>
            <a:noFill/>
            <a:ln w="3175">
              <a:solidFill>
                <a:schemeClr val="bg2"/>
              </a:solidFill>
              <a:round/>
              <a:headEnd/>
              <a:tailEnd/>
            </a:ln>
          </p:spPr>
          <p:txBody>
            <a:bodyPr wrap="none" anchor="ctr">
              <a:spAutoFit/>
            </a:bodyPr>
            <a:lstStyle/>
            <a:p>
              <a:endParaRPr lang="en-US"/>
            </a:p>
          </p:txBody>
        </p:sp>
        <p:sp>
          <p:nvSpPr>
            <p:cNvPr id="384" name="Line 648"/>
            <p:cNvSpPr>
              <a:spLocks noChangeShapeType="1"/>
            </p:cNvSpPr>
            <p:nvPr/>
          </p:nvSpPr>
          <p:spPr bwMode="auto">
            <a:xfrm>
              <a:off x="1185969" y="3149638"/>
              <a:ext cx="34116" cy="0"/>
            </a:xfrm>
            <a:prstGeom prst="line">
              <a:avLst/>
            </a:prstGeom>
            <a:noFill/>
            <a:ln w="3175">
              <a:solidFill>
                <a:schemeClr val="bg2"/>
              </a:solidFill>
              <a:round/>
              <a:headEnd/>
              <a:tailEnd/>
            </a:ln>
          </p:spPr>
          <p:txBody>
            <a:bodyPr wrap="none" anchor="ctr">
              <a:spAutoFit/>
            </a:bodyPr>
            <a:lstStyle/>
            <a:p>
              <a:endParaRPr lang="en-US"/>
            </a:p>
          </p:txBody>
        </p:sp>
        <p:sp>
          <p:nvSpPr>
            <p:cNvPr id="385" name="Line 649"/>
            <p:cNvSpPr>
              <a:spLocks noChangeShapeType="1"/>
            </p:cNvSpPr>
            <p:nvPr/>
          </p:nvSpPr>
          <p:spPr bwMode="auto">
            <a:xfrm>
              <a:off x="1185969" y="3172772"/>
              <a:ext cx="34116" cy="0"/>
            </a:xfrm>
            <a:prstGeom prst="line">
              <a:avLst/>
            </a:prstGeom>
            <a:noFill/>
            <a:ln w="3175">
              <a:solidFill>
                <a:schemeClr val="bg2"/>
              </a:solidFill>
              <a:round/>
              <a:headEnd/>
              <a:tailEnd/>
            </a:ln>
          </p:spPr>
          <p:txBody>
            <a:bodyPr wrap="none" anchor="ctr">
              <a:spAutoFit/>
            </a:bodyPr>
            <a:lstStyle/>
            <a:p>
              <a:endParaRPr lang="en-US"/>
            </a:p>
          </p:txBody>
        </p:sp>
        <p:sp>
          <p:nvSpPr>
            <p:cNvPr id="386" name="Line 650"/>
            <p:cNvSpPr>
              <a:spLocks noChangeShapeType="1"/>
            </p:cNvSpPr>
            <p:nvPr/>
          </p:nvSpPr>
          <p:spPr bwMode="auto">
            <a:xfrm>
              <a:off x="1237142" y="3149638"/>
              <a:ext cx="34116" cy="0"/>
            </a:xfrm>
            <a:prstGeom prst="line">
              <a:avLst/>
            </a:prstGeom>
            <a:noFill/>
            <a:ln w="3175">
              <a:solidFill>
                <a:schemeClr val="bg2"/>
              </a:solidFill>
              <a:round/>
              <a:headEnd/>
              <a:tailEnd/>
            </a:ln>
          </p:spPr>
          <p:txBody>
            <a:bodyPr wrap="none" anchor="ctr">
              <a:spAutoFit/>
            </a:bodyPr>
            <a:lstStyle/>
            <a:p>
              <a:endParaRPr lang="en-US"/>
            </a:p>
          </p:txBody>
        </p:sp>
        <p:sp>
          <p:nvSpPr>
            <p:cNvPr id="387" name="Line 651"/>
            <p:cNvSpPr>
              <a:spLocks noChangeShapeType="1"/>
            </p:cNvSpPr>
            <p:nvPr/>
          </p:nvSpPr>
          <p:spPr bwMode="auto">
            <a:xfrm>
              <a:off x="1237142" y="3172772"/>
              <a:ext cx="34116" cy="0"/>
            </a:xfrm>
            <a:prstGeom prst="line">
              <a:avLst/>
            </a:prstGeom>
            <a:noFill/>
            <a:ln w="3175">
              <a:solidFill>
                <a:schemeClr val="bg2"/>
              </a:solidFill>
              <a:round/>
              <a:headEnd/>
              <a:tailEnd/>
            </a:ln>
          </p:spPr>
          <p:txBody>
            <a:bodyPr wrap="none" anchor="ctr">
              <a:spAutoFit/>
            </a:bodyPr>
            <a:lstStyle/>
            <a:p>
              <a:endParaRPr lang="en-US"/>
            </a:p>
          </p:txBody>
        </p:sp>
        <p:sp>
          <p:nvSpPr>
            <p:cNvPr id="388" name="Line 652"/>
            <p:cNvSpPr>
              <a:spLocks noChangeShapeType="1"/>
            </p:cNvSpPr>
            <p:nvPr/>
          </p:nvSpPr>
          <p:spPr bwMode="auto">
            <a:xfrm>
              <a:off x="1011280" y="2979645"/>
              <a:ext cx="0" cy="220982"/>
            </a:xfrm>
            <a:prstGeom prst="line">
              <a:avLst/>
            </a:prstGeom>
            <a:noFill/>
            <a:ln w="3175">
              <a:solidFill>
                <a:schemeClr val="bg2"/>
              </a:solidFill>
              <a:round/>
              <a:headEnd/>
              <a:tailEnd/>
            </a:ln>
          </p:spPr>
          <p:txBody>
            <a:bodyPr wrap="none" lIns="0" rIns="0" anchor="ctr"/>
            <a:lstStyle/>
            <a:p>
              <a:endParaRPr lang="en-US"/>
            </a:p>
          </p:txBody>
        </p:sp>
        <p:sp>
          <p:nvSpPr>
            <p:cNvPr id="389" name="Line 653"/>
            <p:cNvSpPr>
              <a:spLocks noChangeShapeType="1"/>
            </p:cNvSpPr>
            <p:nvPr/>
          </p:nvSpPr>
          <p:spPr bwMode="auto">
            <a:xfrm>
              <a:off x="979711" y="2979645"/>
              <a:ext cx="313832" cy="0"/>
            </a:xfrm>
            <a:prstGeom prst="line">
              <a:avLst/>
            </a:prstGeom>
            <a:noFill/>
            <a:ln w="3175">
              <a:solidFill>
                <a:schemeClr val="bg2"/>
              </a:solidFill>
              <a:round/>
              <a:headEnd/>
              <a:tailEnd/>
            </a:ln>
          </p:spPr>
          <p:txBody>
            <a:bodyPr lIns="137160" rIns="45720" anchor="ctr"/>
            <a:lstStyle/>
            <a:p>
              <a:endParaRPr lang="en-US"/>
            </a:p>
          </p:txBody>
        </p:sp>
        <p:sp>
          <p:nvSpPr>
            <p:cNvPr id="390" name="Rectangle 759"/>
            <p:cNvSpPr>
              <a:spLocks noChangeArrowheads="1"/>
            </p:cNvSpPr>
            <p:nvPr/>
          </p:nvSpPr>
          <p:spPr bwMode="auto">
            <a:xfrm>
              <a:off x="495300" y="2876550"/>
              <a:ext cx="340951" cy="266700"/>
            </a:xfrm>
            <a:prstGeom prst="rect">
              <a:avLst/>
            </a:prstGeom>
            <a:solidFill>
              <a:schemeClr val="bg1"/>
            </a:solidFill>
            <a:ln w="9525">
              <a:solidFill>
                <a:schemeClr val="tx1"/>
              </a:solidFill>
              <a:miter lim="800000"/>
              <a:headEnd/>
              <a:tailEnd/>
            </a:ln>
          </p:spPr>
          <p:txBody>
            <a:bodyPr lIns="0" rIns="0" anchor="ctr">
              <a:spAutoFit/>
            </a:bodyPr>
            <a:lstStyle/>
            <a:p>
              <a:endParaRPr lang="en-US"/>
            </a:p>
          </p:txBody>
        </p:sp>
        <p:sp>
          <p:nvSpPr>
            <p:cNvPr id="391" name="Rectangle 760"/>
            <p:cNvSpPr>
              <a:spLocks noChangeArrowheads="1"/>
            </p:cNvSpPr>
            <p:nvPr/>
          </p:nvSpPr>
          <p:spPr bwMode="auto">
            <a:xfrm>
              <a:off x="498331" y="2876550"/>
              <a:ext cx="340951" cy="33338"/>
            </a:xfrm>
            <a:prstGeom prst="rect">
              <a:avLst/>
            </a:prstGeom>
            <a:solidFill>
              <a:srgbClr val="004C6C"/>
            </a:solidFill>
            <a:ln w="3175">
              <a:solidFill>
                <a:schemeClr val="tx1"/>
              </a:solidFill>
              <a:miter lim="800000"/>
              <a:headEnd/>
              <a:tailEnd/>
            </a:ln>
          </p:spPr>
          <p:txBody>
            <a:bodyPr anchor="ctr">
              <a:spAutoFit/>
            </a:bodyPr>
            <a:lstStyle/>
            <a:p>
              <a:endParaRPr lang="en-US"/>
            </a:p>
          </p:txBody>
        </p:sp>
        <p:sp>
          <p:nvSpPr>
            <p:cNvPr id="392" name="Rectangle 761"/>
            <p:cNvSpPr>
              <a:spLocks noChangeArrowheads="1"/>
            </p:cNvSpPr>
            <p:nvPr/>
          </p:nvSpPr>
          <p:spPr bwMode="auto">
            <a:xfrm>
              <a:off x="498331" y="2876550"/>
              <a:ext cx="34853" cy="266700"/>
            </a:xfrm>
            <a:prstGeom prst="rect">
              <a:avLst/>
            </a:prstGeom>
            <a:noFill/>
            <a:ln w="3175">
              <a:solidFill>
                <a:schemeClr val="tx1"/>
              </a:solidFill>
              <a:miter lim="800000"/>
              <a:headEnd/>
              <a:tailEnd/>
            </a:ln>
          </p:spPr>
          <p:txBody>
            <a:bodyPr anchor="ctr">
              <a:spAutoFit/>
            </a:bodyPr>
            <a:lstStyle/>
            <a:p>
              <a:endParaRPr lang="en-US"/>
            </a:p>
          </p:txBody>
        </p:sp>
        <p:sp>
          <p:nvSpPr>
            <p:cNvPr id="393" name="Rectangle 762"/>
            <p:cNvSpPr>
              <a:spLocks noChangeArrowheads="1"/>
            </p:cNvSpPr>
            <p:nvPr/>
          </p:nvSpPr>
          <p:spPr bwMode="auto">
            <a:xfrm>
              <a:off x="495300" y="2908373"/>
              <a:ext cx="343982" cy="34853"/>
            </a:xfrm>
            <a:prstGeom prst="rect">
              <a:avLst/>
            </a:prstGeom>
            <a:noFill/>
            <a:ln w="3175">
              <a:solidFill>
                <a:schemeClr val="tx1"/>
              </a:solidFill>
              <a:miter lim="800000"/>
              <a:headEnd/>
              <a:tailEnd/>
            </a:ln>
          </p:spPr>
          <p:txBody>
            <a:bodyPr anchor="ctr">
              <a:spAutoFit/>
            </a:bodyPr>
            <a:lstStyle/>
            <a:p>
              <a:endParaRPr lang="en-US"/>
            </a:p>
          </p:txBody>
        </p:sp>
        <p:sp>
          <p:nvSpPr>
            <p:cNvPr id="394" name="Line 763"/>
            <p:cNvSpPr>
              <a:spLocks noChangeShapeType="1"/>
            </p:cNvSpPr>
            <p:nvPr/>
          </p:nvSpPr>
          <p:spPr bwMode="auto">
            <a:xfrm flipH="1">
              <a:off x="696839" y="2876550"/>
              <a:ext cx="1516" cy="266700"/>
            </a:xfrm>
            <a:prstGeom prst="line">
              <a:avLst/>
            </a:prstGeom>
            <a:noFill/>
            <a:ln w="9525">
              <a:solidFill>
                <a:schemeClr val="tx1"/>
              </a:solidFill>
              <a:round/>
              <a:headEnd/>
              <a:tailEnd/>
            </a:ln>
          </p:spPr>
          <p:txBody>
            <a:bodyPr wrap="none" anchor="ctr"/>
            <a:lstStyle/>
            <a:p>
              <a:endParaRPr lang="en-US"/>
            </a:p>
          </p:txBody>
        </p:sp>
        <p:sp>
          <p:nvSpPr>
            <p:cNvPr id="395" name="Line 764"/>
            <p:cNvSpPr>
              <a:spLocks noChangeShapeType="1"/>
            </p:cNvSpPr>
            <p:nvPr/>
          </p:nvSpPr>
          <p:spPr bwMode="auto">
            <a:xfrm>
              <a:off x="583190" y="2967470"/>
              <a:ext cx="33337" cy="0"/>
            </a:xfrm>
            <a:prstGeom prst="line">
              <a:avLst/>
            </a:prstGeom>
            <a:noFill/>
            <a:ln w="3175">
              <a:solidFill>
                <a:schemeClr val="tx1"/>
              </a:solidFill>
              <a:round/>
              <a:headEnd/>
              <a:tailEnd/>
            </a:ln>
          </p:spPr>
          <p:txBody>
            <a:bodyPr wrap="none" anchor="ctr">
              <a:spAutoFit/>
            </a:bodyPr>
            <a:lstStyle/>
            <a:p>
              <a:endParaRPr lang="en-US"/>
            </a:p>
          </p:txBody>
        </p:sp>
        <p:sp>
          <p:nvSpPr>
            <p:cNvPr id="396" name="Line 765"/>
            <p:cNvSpPr>
              <a:spLocks noChangeShapeType="1"/>
            </p:cNvSpPr>
            <p:nvPr/>
          </p:nvSpPr>
          <p:spPr bwMode="auto">
            <a:xfrm>
              <a:off x="583190" y="2988685"/>
              <a:ext cx="33337" cy="0"/>
            </a:xfrm>
            <a:prstGeom prst="line">
              <a:avLst/>
            </a:prstGeom>
            <a:noFill/>
            <a:ln w="3175">
              <a:solidFill>
                <a:schemeClr val="tx1"/>
              </a:solidFill>
              <a:round/>
              <a:headEnd/>
              <a:tailEnd/>
            </a:ln>
          </p:spPr>
          <p:txBody>
            <a:bodyPr wrap="none" anchor="ctr">
              <a:spAutoFit/>
            </a:bodyPr>
            <a:lstStyle/>
            <a:p>
              <a:endParaRPr lang="en-US"/>
            </a:p>
          </p:txBody>
        </p:sp>
        <p:sp>
          <p:nvSpPr>
            <p:cNvPr id="397" name="Line 766"/>
            <p:cNvSpPr>
              <a:spLocks noChangeShapeType="1"/>
            </p:cNvSpPr>
            <p:nvPr/>
          </p:nvSpPr>
          <p:spPr bwMode="auto">
            <a:xfrm>
              <a:off x="583190" y="3009900"/>
              <a:ext cx="33337" cy="0"/>
            </a:xfrm>
            <a:prstGeom prst="line">
              <a:avLst/>
            </a:prstGeom>
            <a:noFill/>
            <a:ln w="3175">
              <a:solidFill>
                <a:schemeClr val="tx1"/>
              </a:solidFill>
              <a:round/>
              <a:headEnd/>
              <a:tailEnd/>
            </a:ln>
          </p:spPr>
          <p:txBody>
            <a:bodyPr wrap="none" anchor="ctr">
              <a:spAutoFit/>
            </a:bodyPr>
            <a:lstStyle/>
            <a:p>
              <a:endParaRPr lang="en-US"/>
            </a:p>
          </p:txBody>
        </p:sp>
        <p:sp>
          <p:nvSpPr>
            <p:cNvPr id="398" name="Line 767"/>
            <p:cNvSpPr>
              <a:spLocks noChangeShapeType="1"/>
            </p:cNvSpPr>
            <p:nvPr/>
          </p:nvSpPr>
          <p:spPr bwMode="auto">
            <a:xfrm>
              <a:off x="583190" y="3031115"/>
              <a:ext cx="33337" cy="0"/>
            </a:xfrm>
            <a:prstGeom prst="line">
              <a:avLst/>
            </a:prstGeom>
            <a:noFill/>
            <a:ln w="3175">
              <a:solidFill>
                <a:schemeClr val="tx1"/>
              </a:solidFill>
              <a:round/>
              <a:headEnd/>
              <a:tailEnd/>
            </a:ln>
          </p:spPr>
          <p:txBody>
            <a:bodyPr wrap="none" anchor="ctr">
              <a:spAutoFit/>
            </a:bodyPr>
            <a:lstStyle/>
            <a:p>
              <a:endParaRPr lang="en-US"/>
            </a:p>
          </p:txBody>
        </p:sp>
        <p:sp>
          <p:nvSpPr>
            <p:cNvPr id="399" name="Line 768"/>
            <p:cNvSpPr>
              <a:spLocks noChangeShapeType="1"/>
            </p:cNvSpPr>
            <p:nvPr/>
          </p:nvSpPr>
          <p:spPr bwMode="auto">
            <a:xfrm>
              <a:off x="583190" y="3053845"/>
              <a:ext cx="33337" cy="0"/>
            </a:xfrm>
            <a:prstGeom prst="line">
              <a:avLst/>
            </a:prstGeom>
            <a:noFill/>
            <a:ln w="3175">
              <a:solidFill>
                <a:schemeClr val="tx1"/>
              </a:solidFill>
              <a:round/>
              <a:headEnd/>
              <a:tailEnd/>
            </a:ln>
          </p:spPr>
          <p:txBody>
            <a:bodyPr wrap="none" anchor="ctr">
              <a:spAutoFit/>
            </a:bodyPr>
            <a:lstStyle/>
            <a:p>
              <a:endParaRPr lang="en-US"/>
            </a:p>
          </p:txBody>
        </p:sp>
        <p:sp>
          <p:nvSpPr>
            <p:cNvPr id="400" name="Line 769"/>
            <p:cNvSpPr>
              <a:spLocks noChangeShapeType="1"/>
            </p:cNvSpPr>
            <p:nvPr/>
          </p:nvSpPr>
          <p:spPr bwMode="auto">
            <a:xfrm>
              <a:off x="583190" y="3075060"/>
              <a:ext cx="33337" cy="0"/>
            </a:xfrm>
            <a:prstGeom prst="line">
              <a:avLst/>
            </a:prstGeom>
            <a:noFill/>
            <a:ln w="3175">
              <a:solidFill>
                <a:schemeClr val="tx1"/>
              </a:solidFill>
              <a:round/>
              <a:headEnd/>
              <a:tailEnd/>
            </a:ln>
          </p:spPr>
          <p:txBody>
            <a:bodyPr wrap="none" anchor="ctr">
              <a:spAutoFit/>
            </a:bodyPr>
            <a:lstStyle/>
            <a:p>
              <a:endParaRPr lang="en-US"/>
            </a:p>
          </p:txBody>
        </p:sp>
        <p:sp>
          <p:nvSpPr>
            <p:cNvPr id="401" name="Line 770"/>
            <p:cNvSpPr>
              <a:spLocks noChangeShapeType="1"/>
            </p:cNvSpPr>
            <p:nvPr/>
          </p:nvSpPr>
          <p:spPr bwMode="auto">
            <a:xfrm>
              <a:off x="633195" y="2967470"/>
              <a:ext cx="33337" cy="0"/>
            </a:xfrm>
            <a:prstGeom prst="line">
              <a:avLst/>
            </a:prstGeom>
            <a:noFill/>
            <a:ln w="3175">
              <a:solidFill>
                <a:schemeClr val="tx1"/>
              </a:solidFill>
              <a:round/>
              <a:headEnd/>
              <a:tailEnd/>
            </a:ln>
          </p:spPr>
          <p:txBody>
            <a:bodyPr wrap="none" anchor="ctr">
              <a:spAutoFit/>
            </a:bodyPr>
            <a:lstStyle/>
            <a:p>
              <a:endParaRPr lang="en-US"/>
            </a:p>
          </p:txBody>
        </p:sp>
        <p:sp>
          <p:nvSpPr>
            <p:cNvPr id="402" name="Line 771"/>
            <p:cNvSpPr>
              <a:spLocks noChangeShapeType="1"/>
            </p:cNvSpPr>
            <p:nvPr/>
          </p:nvSpPr>
          <p:spPr bwMode="auto">
            <a:xfrm>
              <a:off x="633195" y="2988685"/>
              <a:ext cx="33337" cy="0"/>
            </a:xfrm>
            <a:prstGeom prst="line">
              <a:avLst/>
            </a:prstGeom>
            <a:noFill/>
            <a:ln w="3175">
              <a:solidFill>
                <a:schemeClr val="tx1"/>
              </a:solidFill>
              <a:round/>
              <a:headEnd/>
              <a:tailEnd/>
            </a:ln>
          </p:spPr>
          <p:txBody>
            <a:bodyPr wrap="none" anchor="ctr">
              <a:spAutoFit/>
            </a:bodyPr>
            <a:lstStyle/>
            <a:p>
              <a:endParaRPr lang="en-US"/>
            </a:p>
          </p:txBody>
        </p:sp>
        <p:sp>
          <p:nvSpPr>
            <p:cNvPr id="403" name="Line 772"/>
            <p:cNvSpPr>
              <a:spLocks noChangeShapeType="1"/>
            </p:cNvSpPr>
            <p:nvPr/>
          </p:nvSpPr>
          <p:spPr bwMode="auto">
            <a:xfrm>
              <a:off x="633195" y="3009900"/>
              <a:ext cx="33337" cy="0"/>
            </a:xfrm>
            <a:prstGeom prst="line">
              <a:avLst/>
            </a:prstGeom>
            <a:noFill/>
            <a:ln w="3175">
              <a:solidFill>
                <a:schemeClr val="tx1"/>
              </a:solidFill>
              <a:round/>
              <a:headEnd/>
              <a:tailEnd/>
            </a:ln>
          </p:spPr>
          <p:txBody>
            <a:bodyPr wrap="none" anchor="ctr">
              <a:spAutoFit/>
            </a:bodyPr>
            <a:lstStyle/>
            <a:p>
              <a:endParaRPr lang="en-US"/>
            </a:p>
          </p:txBody>
        </p:sp>
        <p:sp>
          <p:nvSpPr>
            <p:cNvPr id="404" name="Line 773"/>
            <p:cNvSpPr>
              <a:spLocks noChangeShapeType="1"/>
            </p:cNvSpPr>
            <p:nvPr/>
          </p:nvSpPr>
          <p:spPr bwMode="auto">
            <a:xfrm>
              <a:off x="633195" y="3031115"/>
              <a:ext cx="33337" cy="0"/>
            </a:xfrm>
            <a:prstGeom prst="line">
              <a:avLst/>
            </a:prstGeom>
            <a:noFill/>
            <a:ln w="3175">
              <a:solidFill>
                <a:schemeClr val="tx1"/>
              </a:solidFill>
              <a:round/>
              <a:headEnd/>
              <a:tailEnd/>
            </a:ln>
          </p:spPr>
          <p:txBody>
            <a:bodyPr wrap="none" anchor="ctr">
              <a:spAutoFit/>
            </a:bodyPr>
            <a:lstStyle/>
            <a:p>
              <a:endParaRPr lang="en-US"/>
            </a:p>
          </p:txBody>
        </p:sp>
        <p:sp>
          <p:nvSpPr>
            <p:cNvPr id="405" name="Line 774"/>
            <p:cNvSpPr>
              <a:spLocks noChangeShapeType="1"/>
            </p:cNvSpPr>
            <p:nvPr/>
          </p:nvSpPr>
          <p:spPr bwMode="auto">
            <a:xfrm>
              <a:off x="633195" y="3053845"/>
              <a:ext cx="33337" cy="0"/>
            </a:xfrm>
            <a:prstGeom prst="line">
              <a:avLst/>
            </a:prstGeom>
            <a:noFill/>
            <a:ln w="3175">
              <a:solidFill>
                <a:schemeClr val="tx1"/>
              </a:solidFill>
              <a:round/>
              <a:headEnd/>
              <a:tailEnd/>
            </a:ln>
          </p:spPr>
          <p:txBody>
            <a:bodyPr wrap="none" anchor="ctr">
              <a:spAutoFit/>
            </a:bodyPr>
            <a:lstStyle/>
            <a:p>
              <a:endParaRPr lang="en-US"/>
            </a:p>
          </p:txBody>
        </p:sp>
        <p:sp>
          <p:nvSpPr>
            <p:cNvPr id="406" name="Line 775"/>
            <p:cNvSpPr>
              <a:spLocks noChangeShapeType="1"/>
            </p:cNvSpPr>
            <p:nvPr/>
          </p:nvSpPr>
          <p:spPr bwMode="auto">
            <a:xfrm>
              <a:off x="633195" y="3075060"/>
              <a:ext cx="33337" cy="0"/>
            </a:xfrm>
            <a:prstGeom prst="line">
              <a:avLst/>
            </a:prstGeom>
            <a:noFill/>
            <a:ln w="3175">
              <a:solidFill>
                <a:schemeClr val="tx1"/>
              </a:solidFill>
              <a:round/>
              <a:headEnd/>
              <a:tailEnd/>
            </a:ln>
          </p:spPr>
          <p:txBody>
            <a:bodyPr wrap="none" anchor="ctr">
              <a:spAutoFit/>
            </a:bodyPr>
            <a:lstStyle/>
            <a:p>
              <a:endParaRPr lang="en-US"/>
            </a:p>
          </p:txBody>
        </p:sp>
        <p:sp>
          <p:nvSpPr>
            <p:cNvPr id="407" name="Line 776"/>
            <p:cNvSpPr>
              <a:spLocks noChangeShapeType="1"/>
            </p:cNvSpPr>
            <p:nvPr/>
          </p:nvSpPr>
          <p:spPr bwMode="auto">
            <a:xfrm>
              <a:off x="733207" y="2967470"/>
              <a:ext cx="31823" cy="0"/>
            </a:xfrm>
            <a:prstGeom prst="line">
              <a:avLst/>
            </a:prstGeom>
            <a:noFill/>
            <a:ln w="3175">
              <a:solidFill>
                <a:schemeClr val="tx1"/>
              </a:solidFill>
              <a:round/>
              <a:headEnd/>
              <a:tailEnd/>
            </a:ln>
          </p:spPr>
          <p:txBody>
            <a:bodyPr wrap="none" anchor="ctr">
              <a:spAutoFit/>
            </a:bodyPr>
            <a:lstStyle/>
            <a:p>
              <a:endParaRPr lang="en-US"/>
            </a:p>
          </p:txBody>
        </p:sp>
        <p:sp>
          <p:nvSpPr>
            <p:cNvPr id="408" name="Line 777"/>
            <p:cNvSpPr>
              <a:spLocks noChangeShapeType="1"/>
            </p:cNvSpPr>
            <p:nvPr/>
          </p:nvSpPr>
          <p:spPr bwMode="auto">
            <a:xfrm>
              <a:off x="733207" y="2988685"/>
              <a:ext cx="31823" cy="0"/>
            </a:xfrm>
            <a:prstGeom prst="line">
              <a:avLst/>
            </a:prstGeom>
            <a:noFill/>
            <a:ln w="3175">
              <a:solidFill>
                <a:schemeClr val="tx1"/>
              </a:solidFill>
              <a:round/>
              <a:headEnd/>
              <a:tailEnd/>
            </a:ln>
          </p:spPr>
          <p:txBody>
            <a:bodyPr wrap="none" anchor="ctr">
              <a:spAutoFit/>
            </a:bodyPr>
            <a:lstStyle/>
            <a:p>
              <a:endParaRPr lang="en-US"/>
            </a:p>
          </p:txBody>
        </p:sp>
        <p:sp>
          <p:nvSpPr>
            <p:cNvPr id="409" name="Line 778"/>
            <p:cNvSpPr>
              <a:spLocks noChangeShapeType="1"/>
            </p:cNvSpPr>
            <p:nvPr/>
          </p:nvSpPr>
          <p:spPr bwMode="auto">
            <a:xfrm>
              <a:off x="733207" y="3009900"/>
              <a:ext cx="31823" cy="0"/>
            </a:xfrm>
            <a:prstGeom prst="line">
              <a:avLst/>
            </a:prstGeom>
            <a:noFill/>
            <a:ln w="3175">
              <a:solidFill>
                <a:schemeClr val="tx1"/>
              </a:solidFill>
              <a:round/>
              <a:headEnd/>
              <a:tailEnd/>
            </a:ln>
          </p:spPr>
          <p:txBody>
            <a:bodyPr wrap="none" anchor="ctr">
              <a:spAutoFit/>
            </a:bodyPr>
            <a:lstStyle/>
            <a:p>
              <a:endParaRPr lang="en-US"/>
            </a:p>
          </p:txBody>
        </p:sp>
        <p:sp>
          <p:nvSpPr>
            <p:cNvPr id="410" name="Line 779"/>
            <p:cNvSpPr>
              <a:spLocks noChangeShapeType="1"/>
            </p:cNvSpPr>
            <p:nvPr/>
          </p:nvSpPr>
          <p:spPr bwMode="auto">
            <a:xfrm>
              <a:off x="733207" y="3031115"/>
              <a:ext cx="31823" cy="0"/>
            </a:xfrm>
            <a:prstGeom prst="line">
              <a:avLst/>
            </a:prstGeom>
            <a:noFill/>
            <a:ln w="3175">
              <a:solidFill>
                <a:schemeClr val="tx1"/>
              </a:solidFill>
              <a:round/>
              <a:headEnd/>
              <a:tailEnd/>
            </a:ln>
          </p:spPr>
          <p:txBody>
            <a:bodyPr wrap="none" anchor="ctr">
              <a:spAutoFit/>
            </a:bodyPr>
            <a:lstStyle/>
            <a:p>
              <a:endParaRPr lang="en-US"/>
            </a:p>
          </p:txBody>
        </p:sp>
        <p:sp>
          <p:nvSpPr>
            <p:cNvPr id="411" name="Line 780"/>
            <p:cNvSpPr>
              <a:spLocks noChangeShapeType="1"/>
            </p:cNvSpPr>
            <p:nvPr/>
          </p:nvSpPr>
          <p:spPr bwMode="auto">
            <a:xfrm>
              <a:off x="733207" y="3053845"/>
              <a:ext cx="31823" cy="0"/>
            </a:xfrm>
            <a:prstGeom prst="line">
              <a:avLst/>
            </a:prstGeom>
            <a:noFill/>
            <a:ln w="3175">
              <a:solidFill>
                <a:schemeClr val="tx1"/>
              </a:solidFill>
              <a:round/>
              <a:headEnd/>
              <a:tailEnd/>
            </a:ln>
          </p:spPr>
          <p:txBody>
            <a:bodyPr wrap="none" anchor="ctr">
              <a:spAutoFit/>
            </a:bodyPr>
            <a:lstStyle/>
            <a:p>
              <a:endParaRPr lang="en-US"/>
            </a:p>
          </p:txBody>
        </p:sp>
        <p:sp>
          <p:nvSpPr>
            <p:cNvPr id="412" name="Line 781"/>
            <p:cNvSpPr>
              <a:spLocks noChangeShapeType="1"/>
            </p:cNvSpPr>
            <p:nvPr/>
          </p:nvSpPr>
          <p:spPr bwMode="auto">
            <a:xfrm>
              <a:off x="733207" y="3075060"/>
              <a:ext cx="31823" cy="0"/>
            </a:xfrm>
            <a:prstGeom prst="line">
              <a:avLst/>
            </a:prstGeom>
            <a:noFill/>
            <a:ln w="3175">
              <a:solidFill>
                <a:schemeClr val="tx1"/>
              </a:solidFill>
              <a:round/>
              <a:headEnd/>
              <a:tailEnd/>
            </a:ln>
          </p:spPr>
          <p:txBody>
            <a:bodyPr wrap="none" anchor="ctr">
              <a:spAutoFit/>
            </a:bodyPr>
            <a:lstStyle/>
            <a:p>
              <a:endParaRPr lang="en-US"/>
            </a:p>
          </p:txBody>
        </p:sp>
        <p:sp>
          <p:nvSpPr>
            <p:cNvPr id="413" name="Line 782"/>
            <p:cNvSpPr>
              <a:spLocks noChangeShapeType="1"/>
            </p:cNvSpPr>
            <p:nvPr/>
          </p:nvSpPr>
          <p:spPr bwMode="auto">
            <a:xfrm>
              <a:off x="783214" y="2967470"/>
              <a:ext cx="31823" cy="0"/>
            </a:xfrm>
            <a:prstGeom prst="line">
              <a:avLst/>
            </a:prstGeom>
            <a:noFill/>
            <a:ln w="3175">
              <a:solidFill>
                <a:schemeClr val="tx1"/>
              </a:solidFill>
              <a:round/>
              <a:headEnd/>
              <a:tailEnd/>
            </a:ln>
          </p:spPr>
          <p:txBody>
            <a:bodyPr wrap="none" anchor="ctr">
              <a:spAutoFit/>
            </a:bodyPr>
            <a:lstStyle/>
            <a:p>
              <a:endParaRPr lang="en-US"/>
            </a:p>
          </p:txBody>
        </p:sp>
        <p:sp>
          <p:nvSpPr>
            <p:cNvPr id="414" name="Line 783"/>
            <p:cNvSpPr>
              <a:spLocks noChangeShapeType="1"/>
            </p:cNvSpPr>
            <p:nvPr/>
          </p:nvSpPr>
          <p:spPr bwMode="auto">
            <a:xfrm>
              <a:off x="783214" y="2988685"/>
              <a:ext cx="31823" cy="0"/>
            </a:xfrm>
            <a:prstGeom prst="line">
              <a:avLst/>
            </a:prstGeom>
            <a:noFill/>
            <a:ln w="3175">
              <a:solidFill>
                <a:schemeClr val="tx1"/>
              </a:solidFill>
              <a:round/>
              <a:headEnd/>
              <a:tailEnd/>
            </a:ln>
          </p:spPr>
          <p:txBody>
            <a:bodyPr wrap="none" anchor="ctr">
              <a:spAutoFit/>
            </a:bodyPr>
            <a:lstStyle/>
            <a:p>
              <a:endParaRPr lang="en-US"/>
            </a:p>
          </p:txBody>
        </p:sp>
        <p:sp>
          <p:nvSpPr>
            <p:cNvPr id="415" name="Line 784"/>
            <p:cNvSpPr>
              <a:spLocks noChangeShapeType="1"/>
            </p:cNvSpPr>
            <p:nvPr/>
          </p:nvSpPr>
          <p:spPr bwMode="auto">
            <a:xfrm>
              <a:off x="783214" y="3009900"/>
              <a:ext cx="31823" cy="0"/>
            </a:xfrm>
            <a:prstGeom prst="line">
              <a:avLst/>
            </a:prstGeom>
            <a:noFill/>
            <a:ln w="3175">
              <a:solidFill>
                <a:schemeClr val="tx1"/>
              </a:solidFill>
              <a:round/>
              <a:headEnd/>
              <a:tailEnd/>
            </a:ln>
          </p:spPr>
          <p:txBody>
            <a:bodyPr wrap="none" anchor="ctr">
              <a:spAutoFit/>
            </a:bodyPr>
            <a:lstStyle/>
            <a:p>
              <a:endParaRPr lang="en-US"/>
            </a:p>
          </p:txBody>
        </p:sp>
        <p:sp>
          <p:nvSpPr>
            <p:cNvPr id="416" name="Line 785"/>
            <p:cNvSpPr>
              <a:spLocks noChangeShapeType="1"/>
            </p:cNvSpPr>
            <p:nvPr/>
          </p:nvSpPr>
          <p:spPr bwMode="auto">
            <a:xfrm>
              <a:off x="783214" y="3031115"/>
              <a:ext cx="31823" cy="0"/>
            </a:xfrm>
            <a:prstGeom prst="line">
              <a:avLst/>
            </a:prstGeom>
            <a:noFill/>
            <a:ln w="3175">
              <a:solidFill>
                <a:schemeClr val="tx1"/>
              </a:solidFill>
              <a:round/>
              <a:headEnd/>
              <a:tailEnd/>
            </a:ln>
          </p:spPr>
          <p:txBody>
            <a:bodyPr wrap="none" anchor="ctr">
              <a:spAutoFit/>
            </a:bodyPr>
            <a:lstStyle/>
            <a:p>
              <a:endParaRPr lang="en-US"/>
            </a:p>
          </p:txBody>
        </p:sp>
        <p:sp>
          <p:nvSpPr>
            <p:cNvPr id="417" name="Line 786"/>
            <p:cNvSpPr>
              <a:spLocks noChangeShapeType="1"/>
            </p:cNvSpPr>
            <p:nvPr/>
          </p:nvSpPr>
          <p:spPr bwMode="auto">
            <a:xfrm>
              <a:off x="783214" y="3053845"/>
              <a:ext cx="31823" cy="0"/>
            </a:xfrm>
            <a:prstGeom prst="line">
              <a:avLst/>
            </a:prstGeom>
            <a:noFill/>
            <a:ln w="3175">
              <a:solidFill>
                <a:schemeClr val="tx1"/>
              </a:solidFill>
              <a:round/>
              <a:headEnd/>
              <a:tailEnd/>
            </a:ln>
          </p:spPr>
          <p:txBody>
            <a:bodyPr wrap="none" anchor="ctr">
              <a:spAutoFit/>
            </a:bodyPr>
            <a:lstStyle/>
            <a:p>
              <a:endParaRPr lang="en-US"/>
            </a:p>
          </p:txBody>
        </p:sp>
        <p:sp>
          <p:nvSpPr>
            <p:cNvPr id="418" name="Line 787"/>
            <p:cNvSpPr>
              <a:spLocks noChangeShapeType="1"/>
            </p:cNvSpPr>
            <p:nvPr/>
          </p:nvSpPr>
          <p:spPr bwMode="auto">
            <a:xfrm>
              <a:off x="783214" y="3075060"/>
              <a:ext cx="31823" cy="0"/>
            </a:xfrm>
            <a:prstGeom prst="line">
              <a:avLst/>
            </a:prstGeom>
            <a:noFill/>
            <a:ln w="3175">
              <a:solidFill>
                <a:schemeClr val="tx1"/>
              </a:solidFill>
              <a:round/>
              <a:headEnd/>
              <a:tailEnd/>
            </a:ln>
          </p:spPr>
          <p:txBody>
            <a:bodyPr wrap="none" anchor="ctr">
              <a:spAutoFit/>
            </a:bodyPr>
            <a:lstStyle/>
            <a:p>
              <a:endParaRPr lang="en-US"/>
            </a:p>
          </p:txBody>
        </p:sp>
        <p:sp>
          <p:nvSpPr>
            <p:cNvPr id="419" name="Line 788"/>
            <p:cNvSpPr>
              <a:spLocks noChangeShapeType="1"/>
            </p:cNvSpPr>
            <p:nvPr/>
          </p:nvSpPr>
          <p:spPr bwMode="auto">
            <a:xfrm>
              <a:off x="583190" y="3096275"/>
              <a:ext cx="33337" cy="0"/>
            </a:xfrm>
            <a:prstGeom prst="line">
              <a:avLst/>
            </a:prstGeom>
            <a:noFill/>
            <a:ln w="3175">
              <a:solidFill>
                <a:schemeClr val="tx1"/>
              </a:solidFill>
              <a:round/>
              <a:headEnd/>
              <a:tailEnd/>
            </a:ln>
          </p:spPr>
          <p:txBody>
            <a:bodyPr wrap="none" anchor="ctr">
              <a:spAutoFit/>
            </a:bodyPr>
            <a:lstStyle/>
            <a:p>
              <a:endParaRPr lang="en-US"/>
            </a:p>
          </p:txBody>
        </p:sp>
        <p:sp>
          <p:nvSpPr>
            <p:cNvPr id="420" name="Line 789"/>
            <p:cNvSpPr>
              <a:spLocks noChangeShapeType="1"/>
            </p:cNvSpPr>
            <p:nvPr/>
          </p:nvSpPr>
          <p:spPr bwMode="auto">
            <a:xfrm>
              <a:off x="583190" y="3117490"/>
              <a:ext cx="33337" cy="0"/>
            </a:xfrm>
            <a:prstGeom prst="line">
              <a:avLst/>
            </a:prstGeom>
            <a:noFill/>
            <a:ln w="3175">
              <a:solidFill>
                <a:schemeClr val="tx1"/>
              </a:solidFill>
              <a:round/>
              <a:headEnd/>
              <a:tailEnd/>
            </a:ln>
          </p:spPr>
          <p:txBody>
            <a:bodyPr wrap="none" anchor="ctr">
              <a:spAutoFit/>
            </a:bodyPr>
            <a:lstStyle/>
            <a:p>
              <a:endParaRPr lang="en-US"/>
            </a:p>
          </p:txBody>
        </p:sp>
        <p:sp>
          <p:nvSpPr>
            <p:cNvPr id="421" name="Line 790"/>
            <p:cNvSpPr>
              <a:spLocks noChangeShapeType="1"/>
            </p:cNvSpPr>
            <p:nvPr/>
          </p:nvSpPr>
          <p:spPr bwMode="auto">
            <a:xfrm>
              <a:off x="633195" y="3096275"/>
              <a:ext cx="33337" cy="0"/>
            </a:xfrm>
            <a:prstGeom prst="line">
              <a:avLst/>
            </a:prstGeom>
            <a:noFill/>
            <a:ln w="3175">
              <a:solidFill>
                <a:schemeClr val="tx1"/>
              </a:solidFill>
              <a:round/>
              <a:headEnd/>
              <a:tailEnd/>
            </a:ln>
          </p:spPr>
          <p:txBody>
            <a:bodyPr wrap="none" anchor="ctr">
              <a:spAutoFit/>
            </a:bodyPr>
            <a:lstStyle/>
            <a:p>
              <a:endParaRPr lang="en-US"/>
            </a:p>
          </p:txBody>
        </p:sp>
        <p:sp>
          <p:nvSpPr>
            <p:cNvPr id="422" name="Line 791"/>
            <p:cNvSpPr>
              <a:spLocks noChangeShapeType="1"/>
            </p:cNvSpPr>
            <p:nvPr/>
          </p:nvSpPr>
          <p:spPr bwMode="auto">
            <a:xfrm>
              <a:off x="633195" y="3117490"/>
              <a:ext cx="33337" cy="0"/>
            </a:xfrm>
            <a:prstGeom prst="line">
              <a:avLst/>
            </a:prstGeom>
            <a:noFill/>
            <a:ln w="3175">
              <a:solidFill>
                <a:schemeClr val="tx1"/>
              </a:solidFill>
              <a:round/>
              <a:headEnd/>
              <a:tailEnd/>
            </a:ln>
          </p:spPr>
          <p:txBody>
            <a:bodyPr wrap="none" anchor="ctr">
              <a:spAutoFit/>
            </a:bodyPr>
            <a:lstStyle/>
            <a:p>
              <a:endParaRPr lang="en-US"/>
            </a:p>
          </p:txBody>
        </p:sp>
        <p:sp>
          <p:nvSpPr>
            <p:cNvPr id="423" name="Line 792"/>
            <p:cNvSpPr>
              <a:spLocks noChangeShapeType="1"/>
            </p:cNvSpPr>
            <p:nvPr/>
          </p:nvSpPr>
          <p:spPr bwMode="auto">
            <a:xfrm>
              <a:off x="733207" y="3096275"/>
              <a:ext cx="31823" cy="0"/>
            </a:xfrm>
            <a:prstGeom prst="line">
              <a:avLst/>
            </a:prstGeom>
            <a:noFill/>
            <a:ln w="3175">
              <a:solidFill>
                <a:schemeClr val="tx1"/>
              </a:solidFill>
              <a:round/>
              <a:headEnd/>
              <a:tailEnd/>
            </a:ln>
          </p:spPr>
          <p:txBody>
            <a:bodyPr wrap="none" anchor="ctr">
              <a:spAutoFit/>
            </a:bodyPr>
            <a:lstStyle/>
            <a:p>
              <a:endParaRPr lang="en-US"/>
            </a:p>
          </p:txBody>
        </p:sp>
        <p:sp>
          <p:nvSpPr>
            <p:cNvPr id="424" name="Line 793"/>
            <p:cNvSpPr>
              <a:spLocks noChangeShapeType="1"/>
            </p:cNvSpPr>
            <p:nvPr/>
          </p:nvSpPr>
          <p:spPr bwMode="auto">
            <a:xfrm>
              <a:off x="733207" y="3117490"/>
              <a:ext cx="31823" cy="0"/>
            </a:xfrm>
            <a:prstGeom prst="line">
              <a:avLst/>
            </a:prstGeom>
            <a:noFill/>
            <a:ln w="3175">
              <a:solidFill>
                <a:schemeClr val="tx1"/>
              </a:solidFill>
              <a:round/>
              <a:headEnd/>
              <a:tailEnd/>
            </a:ln>
          </p:spPr>
          <p:txBody>
            <a:bodyPr wrap="none" anchor="ctr">
              <a:spAutoFit/>
            </a:bodyPr>
            <a:lstStyle/>
            <a:p>
              <a:endParaRPr lang="en-US"/>
            </a:p>
          </p:txBody>
        </p:sp>
        <p:sp>
          <p:nvSpPr>
            <p:cNvPr id="425" name="Line 794"/>
            <p:cNvSpPr>
              <a:spLocks noChangeShapeType="1"/>
            </p:cNvSpPr>
            <p:nvPr/>
          </p:nvSpPr>
          <p:spPr bwMode="auto">
            <a:xfrm>
              <a:off x="783214" y="3096275"/>
              <a:ext cx="31823" cy="0"/>
            </a:xfrm>
            <a:prstGeom prst="line">
              <a:avLst/>
            </a:prstGeom>
            <a:noFill/>
            <a:ln w="3175">
              <a:solidFill>
                <a:schemeClr val="tx1"/>
              </a:solidFill>
              <a:round/>
              <a:headEnd/>
              <a:tailEnd/>
            </a:ln>
          </p:spPr>
          <p:txBody>
            <a:bodyPr wrap="none" anchor="ctr">
              <a:spAutoFit/>
            </a:bodyPr>
            <a:lstStyle/>
            <a:p>
              <a:endParaRPr lang="en-US"/>
            </a:p>
          </p:txBody>
        </p:sp>
        <p:sp>
          <p:nvSpPr>
            <p:cNvPr id="426" name="Line 795"/>
            <p:cNvSpPr>
              <a:spLocks noChangeShapeType="1"/>
            </p:cNvSpPr>
            <p:nvPr/>
          </p:nvSpPr>
          <p:spPr bwMode="auto">
            <a:xfrm>
              <a:off x="783214" y="3117490"/>
              <a:ext cx="31823" cy="0"/>
            </a:xfrm>
            <a:prstGeom prst="line">
              <a:avLst/>
            </a:prstGeom>
            <a:noFill/>
            <a:ln w="3175">
              <a:solidFill>
                <a:schemeClr val="tx1"/>
              </a:solidFill>
              <a:round/>
              <a:headEnd/>
              <a:tailEnd/>
            </a:ln>
          </p:spPr>
          <p:txBody>
            <a:bodyPr wrap="none" anchor="ctr">
              <a:spAutoFit/>
            </a:bodyPr>
            <a:lstStyle/>
            <a:p>
              <a:endParaRPr lang="en-US"/>
            </a:p>
          </p:txBody>
        </p:sp>
        <p:sp>
          <p:nvSpPr>
            <p:cNvPr id="427" name="Rectangle 796"/>
            <p:cNvSpPr>
              <a:spLocks noChangeArrowheads="1"/>
            </p:cNvSpPr>
            <p:nvPr/>
          </p:nvSpPr>
          <p:spPr bwMode="auto">
            <a:xfrm>
              <a:off x="495300" y="2876550"/>
              <a:ext cx="343982" cy="266700"/>
            </a:xfrm>
            <a:prstGeom prst="rect">
              <a:avLst/>
            </a:prstGeom>
            <a:noFill/>
            <a:ln w="9525">
              <a:solidFill>
                <a:schemeClr val="tx1"/>
              </a:solidFill>
              <a:miter lim="800000"/>
              <a:headEnd/>
              <a:tailEnd/>
            </a:ln>
          </p:spPr>
          <p:txBody>
            <a:bodyPr wrap="none" lIns="0" rIns="0" anchor="ctr"/>
            <a:lstStyle/>
            <a:p>
              <a:endParaRPr lang="en-US"/>
            </a:p>
          </p:txBody>
        </p:sp>
        <p:sp>
          <p:nvSpPr>
            <p:cNvPr id="428" name="Line 797"/>
            <p:cNvSpPr>
              <a:spLocks noChangeShapeType="1"/>
            </p:cNvSpPr>
            <p:nvPr/>
          </p:nvSpPr>
          <p:spPr bwMode="auto">
            <a:xfrm>
              <a:off x="565006" y="2943225"/>
              <a:ext cx="0" cy="200025"/>
            </a:xfrm>
            <a:prstGeom prst="line">
              <a:avLst/>
            </a:prstGeom>
            <a:noFill/>
            <a:ln w="3175">
              <a:solidFill>
                <a:schemeClr val="tx1"/>
              </a:solidFill>
              <a:round/>
              <a:headEnd/>
              <a:tailEnd/>
            </a:ln>
          </p:spPr>
          <p:txBody>
            <a:bodyPr wrap="none" lIns="0" rIns="0" anchor="ctr"/>
            <a:lstStyle/>
            <a:p>
              <a:endParaRPr lang="en-US"/>
            </a:p>
          </p:txBody>
        </p:sp>
        <p:sp>
          <p:nvSpPr>
            <p:cNvPr id="429" name="Line 798"/>
            <p:cNvSpPr>
              <a:spLocks noChangeShapeType="1"/>
            </p:cNvSpPr>
            <p:nvPr/>
          </p:nvSpPr>
          <p:spPr bwMode="auto">
            <a:xfrm>
              <a:off x="630165" y="2968986"/>
              <a:ext cx="31823" cy="0"/>
            </a:xfrm>
            <a:prstGeom prst="line">
              <a:avLst/>
            </a:prstGeom>
            <a:noFill/>
            <a:ln w="3175">
              <a:solidFill>
                <a:schemeClr val="tx1"/>
              </a:solidFill>
              <a:round/>
              <a:headEnd/>
              <a:tailEnd/>
            </a:ln>
          </p:spPr>
          <p:txBody>
            <a:bodyPr wrap="none" anchor="ctr">
              <a:spAutoFit/>
            </a:bodyPr>
            <a:lstStyle/>
            <a:p>
              <a:endParaRPr lang="en-US"/>
            </a:p>
          </p:txBody>
        </p:sp>
        <p:sp>
          <p:nvSpPr>
            <p:cNvPr id="430" name="Line 799"/>
            <p:cNvSpPr>
              <a:spLocks noChangeShapeType="1"/>
            </p:cNvSpPr>
            <p:nvPr/>
          </p:nvSpPr>
          <p:spPr bwMode="auto">
            <a:xfrm>
              <a:off x="630165" y="2990201"/>
              <a:ext cx="31823" cy="0"/>
            </a:xfrm>
            <a:prstGeom prst="line">
              <a:avLst/>
            </a:prstGeom>
            <a:noFill/>
            <a:ln w="3175">
              <a:solidFill>
                <a:schemeClr val="tx1"/>
              </a:solidFill>
              <a:round/>
              <a:headEnd/>
              <a:tailEnd/>
            </a:ln>
          </p:spPr>
          <p:txBody>
            <a:bodyPr wrap="none" anchor="ctr">
              <a:spAutoFit/>
            </a:bodyPr>
            <a:lstStyle/>
            <a:p>
              <a:endParaRPr lang="en-US"/>
            </a:p>
          </p:txBody>
        </p:sp>
        <p:sp>
          <p:nvSpPr>
            <p:cNvPr id="431" name="Line 800"/>
            <p:cNvSpPr>
              <a:spLocks noChangeShapeType="1"/>
            </p:cNvSpPr>
            <p:nvPr/>
          </p:nvSpPr>
          <p:spPr bwMode="auto">
            <a:xfrm>
              <a:off x="630165" y="3011416"/>
              <a:ext cx="31823" cy="0"/>
            </a:xfrm>
            <a:prstGeom prst="line">
              <a:avLst/>
            </a:prstGeom>
            <a:noFill/>
            <a:ln w="3175">
              <a:solidFill>
                <a:schemeClr val="tx1"/>
              </a:solidFill>
              <a:round/>
              <a:headEnd/>
              <a:tailEnd/>
            </a:ln>
          </p:spPr>
          <p:txBody>
            <a:bodyPr wrap="none" anchor="ctr">
              <a:spAutoFit/>
            </a:bodyPr>
            <a:lstStyle/>
            <a:p>
              <a:endParaRPr lang="en-US"/>
            </a:p>
          </p:txBody>
        </p:sp>
        <p:sp>
          <p:nvSpPr>
            <p:cNvPr id="432" name="Line 801"/>
            <p:cNvSpPr>
              <a:spLocks noChangeShapeType="1"/>
            </p:cNvSpPr>
            <p:nvPr/>
          </p:nvSpPr>
          <p:spPr bwMode="auto">
            <a:xfrm>
              <a:off x="630165" y="3032631"/>
              <a:ext cx="31823" cy="0"/>
            </a:xfrm>
            <a:prstGeom prst="line">
              <a:avLst/>
            </a:prstGeom>
            <a:noFill/>
            <a:ln w="3175">
              <a:solidFill>
                <a:schemeClr val="tx1"/>
              </a:solidFill>
              <a:round/>
              <a:headEnd/>
              <a:tailEnd/>
            </a:ln>
          </p:spPr>
          <p:txBody>
            <a:bodyPr wrap="none" anchor="ctr">
              <a:spAutoFit/>
            </a:bodyPr>
            <a:lstStyle/>
            <a:p>
              <a:endParaRPr lang="en-US"/>
            </a:p>
          </p:txBody>
        </p:sp>
        <p:sp>
          <p:nvSpPr>
            <p:cNvPr id="433" name="Line 802"/>
            <p:cNvSpPr>
              <a:spLocks noChangeShapeType="1"/>
            </p:cNvSpPr>
            <p:nvPr/>
          </p:nvSpPr>
          <p:spPr bwMode="auto">
            <a:xfrm>
              <a:off x="630165" y="3053845"/>
              <a:ext cx="31823" cy="0"/>
            </a:xfrm>
            <a:prstGeom prst="line">
              <a:avLst/>
            </a:prstGeom>
            <a:noFill/>
            <a:ln w="3175">
              <a:solidFill>
                <a:schemeClr val="tx1"/>
              </a:solidFill>
              <a:round/>
              <a:headEnd/>
              <a:tailEnd/>
            </a:ln>
          </p:spPr>
          <p:txBody>
            <a:bodyPr wrap="none" anchor="ctr">
              <a:spAutoFit/>
            </a:bodyPr>
            <a:lstStyle/>
            <a:p>
              <a:endParaRPr lang="en-US"/>
            </a:p>
          </p:txBody>
        </p:sp>
        <p:sp>
          <p:nvSpPr>
            <p:cNvPr id="434" name="Line 803"/>
            <p:cNvSpPr>
              <a:spLocks noChangeShapeType="1"/>
            </p:cNvSpPr>
            <p:nvPr/>
          </p:nvSpPr>
          <p:spPr bwMode="auto">
            <a:xfrm>
              <a:off x="630165" y="3075060"/>
              <a:ext cx="31823" cy="0"/>
            </a:xfrm>
            <a:prstGeom prst="line">
              <a:avLst/>
            </a:prstGeom>
            <a:noFill/>
            <a:ln w="3175">
              <a:solidFill>
                <a:schemeClr val="tx1"/>
              </a:solidFill>
              <a:round/>
              <a:headEnd/>
              <a:tailEnd/>
            </a:ln>
          </p:spPr>
          <p:txBody>
            <a:bodyPr wrap="none" anchor="ctr">
              <a:spAutoFit/>
            </a:bodyPr>
            <a:lstStyle/>
            <a:p>
              <a:endParaRPr lang="en-US"/>
            </a:p>
          </p:txBody>
        </p:sp>
        <p:sp>
          <p:nvSpPr>
            <p:cNvPr id="435" name="Line 804"/>
            <p:cNvSpPr>
              <a:spLocks noChangeShapeType="1"/>
            </p:cNvSpPr>
            <p:nvPr/>
          </p:nvSpPr>
          <p:spPr bwMode="auto">
            <a:xfrm>
              <a:off x="630165" y="3096275"/>
              <a:ext cx="31823" cy="0"/>
            </a:xfrm>
            <a:prstGeom prst="line">
              <a:avLst/>
            </a:prstGeom>
            <a:noFill/>
            <a:ln w="3175">
              <a:solidFill>
                <a:schemeClr val="tx1"/>
              </a:solidFill>
              <a:round/>
              <a:headEnd/>
              <a:tailEnd/>
            </a:ln>
          </p:spPr>
          <p:txBody>
            <a:bodyPr wrap="none" anchor="ctr">
              <a:spAutoFit/>
            </a:bodyPr>
            <a:lstStyle/>
            <a:p>
              <a:endParaRPr lang="en-US"/>
            </a:p>
          </p:txBody>
        </p:sp>
        <p:sp>
          <p:nvSpPr>
            <p:cNvPr id="436" name="Line 805"/>
            <p:cNvSpPr>
              <a:spLocks noChangeShapeType="1"/>
            </p:cNvSpPr>
            <p:nvPr/>
          </p:nvSpPr>
          <p:spPr bwMode="auto">
            <a:xfrm>
              <a:off x="630165" y="3119005"/>
              <a:ext cx="31823" cy="0"/>
            </a:xfrm>
            <a:prstGeom prst="line">
              <a:avLst/>
            </a:prstGeom>
            <a:noFill/>
            <a:ln w="3175">
              <a:solidFill>
                <a:schemeClr val="tx1"/>
              </a:solidFill>
              <a:round/>
              <a:headEnd/>
              <a:tailEnd/>
            </a:ln>
          </p:spPr>
          <p:txBody>
            <a:bodyPr wrap="none" anchor="ctr">
              <a:spAutoFit/>
            </a:bodyPr>
            <a:lstStyle/>
            <a:p>
              <a:endParaRPr lang="en-US"/>
            </a:p>
          </p:txBody>
        </p:sp>
        <p:sp>
          <p:nvSpPr>
            <p:cNvPr id="437" name="Rectangle 806"/>
            <p:cNvSpPr>
              <a:spLocks noChangeAspect="1" noChangeArrowheads="1"/>
            </p:cNvSpPr>
            <p:nvPr/>
          </p:nvSpPr>
          <p:spPr bwMode="auto">
            <a:xfrm>
              <a:off x="1409700" y="2952750"/>
              <a:ext cx="285173" cy="189036"/>
            </a:xfrm>
            <a:prstGeom prst="rect">
              <a:avLst/>
            </a:prstGeom>
            <a:solidFill>
              <a:schemeClr val="bg1"/>
            </a:solidFill>
            <a:ln w="9525">
              <a:solidFill>
                <a:srgbClr val="808080"/>
              </a:solidFill>
              <a:miter lim="800000"/>
              <a:headEnd/>
              <a:tailEnd/>
            </a:ln>
          </p:spPr>
          <p:txBody>
            <a:bodyPr wrap="none" lIns="0" rIns="0" anchor="ctr">
              <a:spAutoFit/>
            </a:bodyPr>
            <a:lstStyle/>
            <a:p>
              <a:endParaRPr lang="en-US"/>
            </a:p>
          </p:txBody>
        </p:sp>
        <p:sp>
          <p:nvSpPr>
            <p:cNvPr id="438" name="Rectangle 807"/>
            <p:cNvSpPr>
              <a:spLocks noChangeAspect="1" noChangeArrowheads="1"/>
            </p:cNvSpPr>
            <p:nvPr/>
          </p:nvSpPr>
          <p:spPr bwMode="auto">
            <a:xfrm>
              <a:off x="1412941" y="2953830"/>
              <a:ext cx="283013" cy="23764"/>
            </a:xfrm>
            <a:prstGeom prst="rect">
              <a:avLst/>
            </a:prstGeom>
            <a:solidFill>
              <a:srgbClr val="2B74B7"/>
            </a:solidFill>
            <a:ln w="3175">
              <a:solidFill>
                <a:srgbClr val="808080"/>
              </a:solidFill>
              <a:miter lim="800000"/>
              <a:headEnd/>
              <a:tailEnd/>
            </a:ln>
          </p:spPr>
          <p:txBody>
            <a:bodyPr anchor="ctr">
              <a:spAutoFit/>
            </a:bodyPr>
            <a:lstStyle/>
            <a:p>
              <a:endParaRPr lang="en-US"/>
            </a:p>
          </p:txBody>
        </p:sp>
        <p:sp>
          <p:nvSpPr>
            <p:cNvPr id="439" name="Rectangle 808"/>
            <p:cNvSpPr>
              <a:spLocks noChangeAspect="1" noChangeArrowheads="1"/>
            </p:cNvSpPr>
            <p:nvPr/>
          </p:nvSpPr>
          <p:spPr bwMode="auto">
            <a:xfrm>
              <a:off x="1412941" y="2953830"/>
              <a:ext cx="30246" cy="186876"/>
            </a:xfrm>
            <a:prstGeom prst="rect">
              <a:avLst/>
            </a:prstGeom>
            <a:noFill/>
            <a:ln w="3175">
              <a:solidFill>
                <a:srgbClr val="808080"/>
              </a:solidFill>
              <a:miter lim="800000"/>
              <a:headEnd/>
              <a:tailEnd/>
            </a:ln>
          </p:spPr>
          <p:txBody>
            <a:bodyPr anchor="ctr">
              <a:spAutoFit/>
            </a:bodyPr>
            <a:lstStyle/>
            <a:p>
              <a:endParaRPr lang="en-US"/>
            </a:p>
          </p:txBody>
        </p:sp>
        <p:sp>
          <p:nvSpPr>
            <p:cNvPr id="440" name="Rectangle 809"/>
            <p:cNvSpPr>
              <a:spLocks noChangeAspect="1" noChangeArrowheads="1"/>
            </p:cNvSpPr>
            <p:nvPr/>
          </p:nvSpPr>
          <p:spPr bwMode="auto">
            <a:xfrm>
              <a:off x="1410781" y="2976514"/>
              <a:ext cx="285173" cy="24845"/>
            </a:xfrm>
            <a:prstGeom prst="rect">
              <a:avLst/>
            </a:prstGeom>
            <a:noFill/>
            <a:ln w="3175">
              <a:solidFill>
                <a:srgbClr val="808080"/>
              </a:solidFill>
              <a:miter lim="800000"/>
              <a:headEnd/>
              <a:tailEnd/>
            </a:ln>
          </p:spPr>
          <p:txBody>
            <a:bodyPr anchor="ctr">
              <a:spAutoFit/>
            </a:bodyPr>
            <a:lstStyle/>
            <a:p>
              <a:endParaRPr lang="en-US"/>
            </a:p>
          </p:txBody>
        </p:sp>
        <p:sp>
          <p:nvSpPr>
            <p:cNvPr id="441" name="Line 810"/>
            <p:cNvSpPr>
              <a:spLocks noChangeAspect="1" noChangeShapeType="1"/>
            </p:cNvSpPr>
            <p:nvPr/>
          </p:nvSpPr>
          <p:spPr bwMode="auto">
            <a:xfrm>
              <a:off x="1580372" y="2953830"/>
              <a:ext cx="1081" cy="186876"/>
            </a:xfrm>
            <a:prstGeom prst="line">
              <a:avLst/>
            </a:prstGeom>
            <a:noFill/>
            <a:ln w="6350">
              <a:solidFill>
                <a:srgbClr val="808080"/>
              </a:solidFill>
              <a:round/>
              <a:headEnd/>
              <a:tailEnd/>
            </a:ln>
          </p:spPr>
          <p:txBody>
            <a:bodyPr wrap="none" anchor="ctr"/>
            <a:lstStyle/>
            <a:p>
              <a:endParaRPr lang="en-US"/>
            </a:p>
          </p:txBody>
        </p:sp>
        <p:sp>
          <p:nvSpPr>
            <p:cNvPr id="442" name="Line 811"/>
            <p:cNvSpPr>
              <a:spLocks noChangeAspect="1" noChangeShapeType="1"/>
            </p:cNvSpPr>
            <p:nvPr/>
          </p:nvSpPr>
          <p:spPr bwMode="auto">
            <a:xfrm>
              <a:off x="1484234" y="301756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3" name="Line 812"/>
            <p:cNvSpPr>
              <a:spLocks noChangeAspect="1" noChangeShapeType="1"/>
            </p:cNvSpPr>
            <p:nvPr/>
          </p:nvSpPr>
          <p:spPr bwMode="auto">
            <a:xfrm>
              <a:off x="1484234" y="3032685"/>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4" name="Line 813"/>
            <p:cNvSpPr>
              <a:spLocks noChangeAspect="1" noChangeShapeType="1"/>
            </p:cNvSpPr>
            <p:nvPr/>
          </p:nvSpPr>
          <p:spPr bwMode="auto">
            <a:xfrm>
              <a:off x="1484234" y="3047808"/>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5" name="Line 814"/>
            <p:cNvSpPr>
              <a:spLocks noChangeAspect="1" noChangeShapeType="1"/>
            </p:cNvSpPr>
            <p:nvPr/>
          </p:nvSpPr>
          <p:spPr bwMode="auto">
            <a:xfrm>
              <a:off x="1484234" y="3061850"/>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6" name="Line 815"/>
            <p:cNvSpPr>
              <a:spLocks noChangeAspect="1" noChangeShapeType="1"/>
            </p:cNvSpPr>
            <p:nvPr/>
          </p:nvSpPr>
          <p:spPr bwMode="auto">
            <a:xfrm>
              <a:off x="1484234" y="3078054"/>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7" name="Line 816"/>
            <p:cNvSpPr>
              <a:spLocks noChangeAspect="1" noChangeShapeType="1"/>
            </p:cNvSpPr>
            <p:nvPr/>
          </p:nvSpPr>
          <p:spPr bwMode="auto">
            <a:xfrm>
              <a:off x="1484234" y="3092096"/>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8" name="Line 817"/>
            <p:cNvSpPr>
              <a:spLocks noChangeAspect="1" noChangeShapeType="1"/>
            </p:cNvSpPr>
            <p:nvPr/>
          </p:nvSpPr>
          <p:spPr bwMode="auto">
            <a:xfrm>
              <a:off x="1525282" y="301756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49" name="Line 818"/>
            <p:cNvSpPr>
              <a:spLocks noChangeAspect="1" noChangeShapeType="1"/>
            </p:cNvSpPr>
            <p:nvPr/>
          </p:nvSpPr>
          <p:spPr bwMode="auto">
            <a:xfrm>
              <a:off x="1525282" y="3032685"/>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0" name="Line 819"/>
            <p:cNvSpPr>
              <a:spLocks noChangeAspect="1" noChangeShapeType="1"/>
            </p:cNvSpPr>
            <p:nvPr/>
          </p:nvSpPr>
          <p:spPr bwMode="auto">
            <a:xfrm>
              <a:off x="1525282" y="3047808"/>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1" name="Line 820"/>
            <p:cNvSpPr>
              <a:spLocks noChangeAspect="1" noChangeShapeType="1"/>
            </p:cNvSpPr>
            <p:nvPr/>
          </p:nvSpPr>
          <p:spPr bwMode="auto">
            <a:xfrm>
              <a:off x="1525282" y="3061850"/>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2" name="Line 821"/>
            <p:cNvSpPr>
              <a:spLocks noChangeAspect="1" noChangeShapeType="1"/>
            </p:cNvSpPr>
            <p:nvPr/>
          </p:nvSpPr>
          <p:spPr bwMode="auto">
            <a:xfrm>
              <a:off x="1525282" y="3078054"/>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3" name="Line 822"/>
            <p:cNvSpPr>
              <a:spLocks noChangeAspect="1" noChangeShapeType="1"/>
            </p:cNvSpPr>
            <p:nvPr/>
          </p:nvSpPr>
          <p:spPr bwMode="auto">
            <a:xfrm>
              <a:off x="1525282" y="3092096"/>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4" name="Line 823"/>
            <p:cNvSpPr>
              <a:spLocks noChangeAspect="1" noChangeShapeType="1"/>
            </p:cNvSpPr>
            <p:nvPr/>
          </p:nvSpPr>
          <p:spPr bwMode="auto">
            <a:xfrm>
              <a:off x="1607377" y="301756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5" name="Line 824"/>
            <p:cNvSpPr>
              <a:spLocks noChangeAspect="1" noChangeShapeType="1"/>
            </p:cNvSpPr>
            <p:nvPr/>
          </p:nvSpPr>
          <p:spPr bwMode="auto">
            <a:xfrm>
              <a:off x="1607377" y="3032685"/>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6" name="Line 825"/>
            <p:cNvSpPr>
              <a:spLocks noChangeAspect="1" noChangeShapeType="1"/>
            </p:cNvSpPr>
            <p:nvPr/>
          </p:nvSpPr>
          <p:spPr bwMode="auto">
            <a:xfrm>
              <a:off x="1607377" y="3047808"/>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7" name="Line 826"/>
            <p:cNvSpPr>
              <a:spLocks noChangeAspect="1" noChangeShapeType="1"/>
            </p:cNvSpPr>
            <p:nvPr/>
          </p:nvSpPr>
          <p:spPr bwMode="auto">
            <a:xfrm>
              <a:off x="1607377" y="3061850"/>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8" name="Line 827"/>
            <p:cNvSpPr>
              <a:spLocks noChangeAspect="1" noChangeShapeType="1"/>
            </p:cNvSpPr>
            <p:nvPr/>
          </p:nvSpPr>
          <p:spPr bwMode="auto">
            <a:xfrm>
              <a:off x="1607377" y="3078054"/>
              <a:ext cx="27005" cy="0"/>
            </a:xfrm>
            <a:prstGeom prst="line">
              <a:avLst/>
            </a:prstGeom>
            <a:noFill/>
            <a:ln w="3175">
              <a:solidFill>
                <a:srgbClr val="808080"/>
              </a:solidFill>
              <a:round/>
              <a:headEnd/>
              <a:tailEnd/>
            </a:ln>
          </p:spPr>
          <p:txBody>
            <a:bodyPr wrap="none" anchor="ctr">
              <a:spAutoFit/>
            </a:bodyPr>
            <a:lstStyle/>
            <a:p>
              <a:endParaRPr lang="en-US"/>
            </a:p>
          </p:txBody>
        </p:sp>
        <p:sp>
          <p:nvSpPr>
            <p:cNvPr id="459" name="Line 828"/>
            <p:cNvSpPr>
              <a:spLocks noChangeAspect="1" noChangeShapeType="1"/>
            </p:cNvSpPr>
            <p:nvPr/>
          </p:nvSpPr>
          <p:spPr bwMode="auto">
            <a:xfrm>
              <a:off x="1607377" y="3092096"/>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0" name="Line 829"/>
            <p:cNvSpPr>
              <a:spLocks noChangeAspect="1" noChangeShapeType="1"/>
            </p:cNvSpPr>
            <p:nvPr/>
          </p:nvSpPr>
          <p:spPr bwMode="auto">
            <a:xfrm>
              <a:off x="1648425" y="301756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1" name="Line 830"/>
            <p:cNvSpPr>
              <a:spLocks noChangeAspect="1" noChangeShapeType="1"/>
            </p:cNvSpPr>
            <p:nvPr/>
          </p:nvSpPr>
          <p:spPr bwMode="auto">
            <a:xfrm>
              <a:off x="1648425" y="3032685"/>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2" name="Line 831"/>
            <p:cNvSpPr>
              <a:spLocks noChangeAspect="1" noChangeShapeType="1"/>
            </p:cNvSpPr>
            <p:nvPr/>
          </p:nvSpPr>
          <p:spPr bwMode="auto">
            <a:xfrm>
              <a:off x="1648425" y="3047808"/>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3" name="Line 832"/>
            <p:cNvSpPr>
              <a:spLocks noChangeAspect="1" noChangeShapeType="1"/>
            </p:cNvSpPr>
            <p:nvPr/>
          </p:nvSpPr>
          <p:spPr bwMode="auto">
            <a:xfrm>
              <a:off x="1648425" y="3061850"/>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4" name="Line 833"/>
            <p:cNvSpPr>
              <a:spLocks noChangeAspect="1" noChangeShapeType="1"/>
            </p:cNvSpPr>
            <p:nvPr/>
          </p:nvSpPr>
          <p:spPr bwMode="auto">
            <a:xfrm>
              <a:off x="1648425" y="3078054"/>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5" name="Line 834"/>
            <p:cNvSpPr>
              <a:spLocks noChangeAspect="1" noChangeShapeType="1"/>
            </p:cNvSpPr>
            <p:nvPr/>
          </p:nvSpPr>
          <p:spPr bwMode="auto">
            <a:xfrm>
              <a:off x="1648425" y="3092096"/>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6" name="Line 835"/>
            <p:cNvSpPr>
              <a:spLocks noChangeAspect="1" noChangeShapeType="1"/>
            </p:cNvSpPr>
            <p:nvPr/>
          </p:nvSpPr>
          <p:spPr bwMode="auto">
            <a:xfrm>
              <a:off x="1484234" y="3107219"/>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7" name="Line 836"/>
            <p:cNvSpPr>
              <a:spLocks noChangeAspect="1" noChangeShapeType="1"/>
            </p:cNvSpPr>
            <p:nvPr/>
          </p:nvSpPr>
          <p:spPr bwMode="auto">
            <a:xfrm>
              <a:off x="1484234" y="312234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8" name="Line 837"/>
            <p:cNvSpPr>
              <a:spLocks noChangeAspect="1" noChangeShapeType="1"/>
            </p:cNvSpPr>
            <p:nvPr/>
          </p:nvSpPr>
          <p:spPr bwMode="auto">
            <a:xfrm>
              <a:off x="1525282" y="3107219"/>
              <a:ext cx="27005" cy="0"/>
            </a:xfrm>
            <a:prstGeom prst="line">
              <a:avLst/>
            </a:prstGeom>
            <a:noFill/>
            <a:ln w="3175">
              <a:solidFill>
                <a:srgbClr val="808080"/>
              </a:solidFill>
              <a:round/>
              <a:headEnd/>
              <a:tailEnd/>
            </a:ln>
          </p:spPr>
          <p:txBody>
            <a:bodyPr wrap="none" anchor="ctr">
              <a:spAutoFit/>
            </a:bodyPr>
            <a:lstStyle/>
            <a:p>
              <a:endParaRPr lang="en-US"/>
            </a:p>
          </p:txBody>
        </p:sp>
        <p:sp>
          <p:nvSpPr>
            <p:cNvPr id="469" name="Line 838"/>
            <p:cNvSpPr>
              <a:spLocks noChangeAspect="1" noChangeShapeType="1"/>
            </p:cNvSpPr>
            <p:nvPr/>
          </p:nvSpPr>
          <p:spPr bwMode="auto">
            <a:xfrm>
              <a:off x="1525282" y="312234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70" name="Line 839"/>
            <p:cNvSpPr>
              <a:spLocks noChangeAspect="1" noChangeShapeType="1"/>
            </p:cNvSpPr>
            <p:nvPr/>
          </p:nvSpPr>
          <p:spPr bwMode="auto">
            <a:xfrm>
              <a:off x="1607377" y="3107219"/>
              <a:ext cx="27005" cy="0"/>
            </a:xfrm>
            <a:prstGeom prst="line">
              <a:avLst/>
            </a:prstGeom>
            <a:noFill/>
            <a:ln w="3175">
              <a:solidFill>
                <a:srgbClr val="808080"/>
              </a:solidFill>
              <a:round/>
              <a:headEnd/>
              <a:tailEnd/>
            </a:ln>
          </p:spPr>
          <p:txBody>
            <a:bodyPr wrap="none" anchor="ctr">
              <a:spAutoFit/>
            </a:bodyPr>
            <a:lstStyle/>
            <a:p>
              <a:endParaRPr lang="en-US"/>
            </a:p>
          </p:txBody>
        </p:sp>
        <p:sp>
          <p:nvSpPr>
            <p:cNvPr id="471" name="Line 840"/>
            <p:cNvSpPr>
              <a:spLocks noChangeAspect="1" noChangeShapeType="1"/>
            </p:cNvSpPr>
            <p:nvPr/>
          </p:nvSpPr>
          <p:spPr bwMode="auto">
            <a:xfrm>
              <a:off x="1607377" y="312234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72" name="Line 841"/>
            <p:cNvSpPr>
              <a:spLocks noChangeAspect="1" noChangeShapeType="1"/>
            </p:cNvSpPr>
            <p:nvPr/>
          </p:nvSpPr>
          <p:spPr bwMode="auto">
            <a:xfrm>
              <a:off x="1648425" y="3107219"/>
              <a:ext cx="27005" cy="0"/>
            </a:xfrm>
            <a:prstGeom prst="line">
              <a:avLst/>
            </a:prstGeom>
            <a:noFill/>
            <a:ln w="3175">
              <a:solidFill>
                <a:srgbClr val="808080"/>
              </a:solidFill>
              <a:round/>
              <a:headEnd/>
              <a:tailEnd/>
            </a:ln>
          </p:spPr>
          <p:txBody>
            <a:bodyPr wrap="none" anchor="ctr">
              <a:spAutoFit/>
            </a:bodyPr>
            <a:lstStyle/>
            <a:p>
              <a:endParaRPr lang="en-US"/>
            </a:p>
          </p:txBody>
        </p:sp>
        <p:sp>
          <p:nvSpPr>
            <p:cNvPr id="473" name="Line 842"/>
            <p:cNvSpPr>
              <a:spLocks noChangeAspect="1" noChangeShapeType="1"/>
            </p:cNvSpPr>
            <p:nvPr/>
          </p:nvSpPr>
          <p:spPr bwMode="auto">
            <a:xfrm>
              <a:off x="1648425" y="3122342"/>
              <a:ext cx="27005" cy="0"/>
            </a:xfrm>
            <a:prstGeom prst="line">
              <a:avLst/>
            </a:prstGeom>
            <a:noFill/>
            <a:ln w="3175">
              <a:solidFill>
                <a:srgbClr val="808080"/>
              </a:solidFill>
              <a:round/>
              <a:headEnd/>
              <a:tailEnd/>
            </a:ln>
          </p:spPr>
          <p:txBody>
            <a:bodyPr wrap="none" anchor="ctr">
              <a:spAutoFit/>
            </a:bodyPr>
            <a:lstStyle/>
            <a:p>
              <a:endParaRPr lang="en-US"/>
            </a:p>
          </p:txBody>
        </p:sp>
        <p:sp>
          <p:nvSpPr>
            <p:cNvPr id="474" name="Rectangle 843"/>
            <p:cNvSpPr>
              <a:spLocks noChangeAspect="1" noChangeArrowheads="1"/>
            </p:cNvSpPr>
            <p:nvPr/>
          </p:nvSpPr>
          <p:spPr bwMode="auto">
            <a:xfrm>
              <a:off x="1410781" y="2953830"/>
              <a:ext cx="285173" cy="186876"/>
            </a:xfrm>
            <a:prstGeom prst="rect">
              <a:avLst/>
            </a:prstGeom>
            <a:noFill/>
            <a:ln w="6350">
              <a:solidFill>
                <a:srgbClr val="808080"/>
              </a:solidFill>
              <a:miter lim="800000"/>
              <a:headEnd/>
              <a:tailEnd/>
            </a:ln>
          </p:spPr>
          <p:txBody>
            <a:bodyPr wrap="none" lIns="0" rIns="0" anchor="ctr"/>
            <a:lstStyle/>
            <a:p>
              <a:endParaRPr lang="en-US"/>
            </a:p>
          </p:txBody>
        </p:sp>
        <p:sp>
          <p:nvSpPr>
            <p:cNvPr id="475" name="Line 844"/>
            <p:cNvSpPr>
              <a:spLocks noChangeAspect="1" noChangeShapeType="1"/>
            </p:cNvSpPr>
            <p:nvPr/>
          </p:nvSpPr>
          <p:spPr bwMode="auto">
            <a:xfrm>
              <a:off x="1468031" y="3001359"/>
              <a:ext cx="0" cy="139347"/>
            </a:xfrm>
            <a:prstGeom prst="line">
              <a:avLst/>
            </a:prstGeom>
            <a:noFill/>
            <a:ln w="3175">
              <a:solidFill>
                <a:srgbClr val="808080"/>
              </a:solidFill>
              <a:round/>
              <a:headEnd/>
              <a:tailEnd/>
            </a:ln>
          </p:spPr>
          <p:txBody>
            <a:bodyPr wrap="none" lIns="0" rIns="0" anchor="ctr"/>
            <a:lstStyle/>
            <a:p>
              <a:endParaRPr lang="en-US"/>
            </a:p>
          </p:txBody>
        </p:sp>
        <p:sp>
          <p:nvSpPr>
            <p:cNvPr id="477" name="Line 620"/>
            <p:cNvSpPr>
              <a:spLocks noChangeShapeType="1"/>
            </p:cNvSpPr>
            <p:nvPr/>
          </p:nvSpPr>
          <p:spPr bwMode="auto">
            <a:xfrm>
              <a:off x="1845474" y="3092174"/>
              <a:ext cx="34116" cy="0"/>
            </a:xfrm>
            <a:prstGeom prst="line">
              <a:avLst/>
            </a:prstGeom>
            <a:noFill/>
            <a:ln w="3175">
              <a:solidFill>
                <a:schemeClr val="bg2"/>
              </a:solidFill>
              <a:round/>
              <a:headEnd/>
              <a:tailEnd/>
            </a:ln>
          </p:spPr>
          <p:txBody>
            <a:bodyPr wrap="none" anchor="ctr">
              <a:spAutoFit/>
            </a:bodyPr>
            <a:lstStyle/>
            <a:p>
              <a:endParaRPr lang="en-US"/>
            </a:p>
          </p:txBody>
        </p:sp>
        <p:sp>
          <p:nvSpPr>
            <p:cNvPr id="478" name="Line 621"/>
            <p:cNvSpPr>
              <a:spLocks noChangeShapeType="1"/>
            </p:cNvSpPr>
            <p:nvPr/>
          </p:nvSpPr>
          <p:spPr bwMode="auto">
            <a:xfrm>
              <a:off x="1845474" y="3092209"/>
              <a:ext cx="34116" cy="0"/>
            </a:xfrm>
            <a:prstGeom prst="line">
              <a:avLst/>
            </a:prstGeom>
            <a:noFill/>
            <a:ln w="3175">
              <a:solidFill>
                <a:schemeClr val="bg2"/>
              </a:solidFill>
              <a:round/>
              <a:headEnd/>
              <a:tailEnd/>
            </a:ln>
          </p:spPr>
          <p:txBody>
            <a:bodyPr wrap="none" anchor="ctr">
              <a:spAutoFit/>
            </a:bodyPr>
            <a:lstStyle/>
            <a:p>
              <a:endParaRPr lang="en-US"/>
            </a:p>
          </p:txBody>
        </p:sp>
        <p:sp>
          <p:nvSpPr>
            <p:cNvPr id="479" name="Line 622"/>
            <p:cNvSpPr>
              <a:spLocks noChangeShapeType="1"/>
            </p:cNvSpPr>
            <p:nvPr/>
          </p:nvSpPr>
          <p:spPr bwMode="auto">
            <a:xfrm>
              <a:off x="1845474" y="3092245"/>
              <a:ext cx="34116" cy="0"/>
            </a:xfrm>
            <a:prstGeom prst="line">
              <a:avLst/>
            </a:prstGeom>
            <a:noFill/>
            <a:ln w="3175">
              <a:solidFill>
                <a:schemeClr val="bg2"/>
              </a:solidFill>
              <a:round/>
              <a:headEnd/>
              <a:tailEnd/>
            </a:ln>
          </p:spPr>
          <p:txBody>
            <a:bodyPr wrap="none" anchor="ctr">
              <a:spAutoFit/>
            </a:bodyPr>
            <a:lstStyle/>
            <a:p>
              <a:endParaRPr lang="en-US"/>
            </a:p>
          </p:txBody>
        </p:sp>
        <p:sp>
          <p:nvSpPr>
            <p:cNvPr id="480" name="Line 623"/>
            <p:cNvSpPr>
              <a:spLocks noChangeShapeType="1"/>
            </p:cNvSpPr>
            <p:nvPr/>
          </p:nvSpPr>
          <p:spPr bwMode="auto">
            <a:xfrm>
              <a:off x="1845474" y="3092281"/>
              <a:ext cx="34116" cy="0"/>
            </a:xfrm>
            <a:prstGeom prst="line">
              <a:avLst/>
            </a:prstGeom>
            <a:noFill/>
            <a:ln w="3175">
              <a:solidFill>
                <a:schemeClr val="bg2"/>
              </a:solidFill>
              <a:round/>
              <a:headEnd/>
              <a:tailEnd/>
            </a:ln>
          </p:spPr>
          <p:txBody>
            <a:bodyPr wrap="none" anchor="ctr">
              <a:spAutoFit/>
            </a:bodyPr>
            <a:lstStyle/>
            <a:p>
              <a:endParaRPr lang="en-US"/>
            </a:p>
          </p:txBody>
        </p:sp>
        <p:sp>
          <p:nvSpPr>
            <p:cNvPr id="481" name="Line 624"/>
            <p:cNvSpPr>
              <a:spLocks noChangeShapeType="1"/>
            </p:cNvSpPr>
            <p:nvPr/>
          </p:nvSpPr>
          <p:spPr bwMode="auto">
            <a:xfrm>
              <a:off x="1845474" y="3092317"/>
              <a:ext cx="34116" cy="0"/>
            </a:xfrm>
            <a:prstGeom prst="line">
              <a:avLst/>
            </a:prstGeom>
            <a:noFill/>
            <a:ln w="3175">
              <a:solidFill>
                <a:schemeClr val="bg2"/>
              </a:solidFill>
              <a:round/>
              <a:headEnd/>
              <a:tailEnd/>
            </a:ln>
          </p:spPr>
          <p:txBody>
            <a:bodyPr wrap="none" anchor="ctr">
              <a:spAutoFit/>
            </a:bodyPr>
            <a:lstStyle/>
            <a:p>
              <a:endParaRPr lang="en-US"/>
            </a:p>
          </p:txBody>
        </p:sp>
        <p:sp>
          <p:nvSpPr>
            <p:cNvPr id="482" name="Line 625"/>
            <p:cNvSpPr>
              <a:spLocks noChangeShapeType="1"/>
            </p:cNvSpPr>
            <p:nvPr/>
          </p:nvSpPr>
          <p:spPr bwMode="auto">
            <a:xfrm>
              <a:off x="1845474" y="3092353"/>
              <a:ext cx="34116" cy="0"/>
            </a:xfrm>
            <a:prstGeom prst="line">
              <a:avLst/>
            </a:prstGeom>
            <a:noFill/>
            <a:ln w="3175">
              <a:solidFill>
                <a:schemeClr val="bg2"/>
              </a:solidFill>
              <a:round/>
              <a:headEnd/>
              <a:tailEnd/>
            </a:ln>
          </p:spPr>
          <p:txBody>
            <a:bodyPr wrap="none" anchor="ctr">
              <a:spAutoFit/>
            </a:bodyPr>
            <a:lstStyle/>
            <a:p>
              <a:endParaRPr lang="en-US"/>
            </a:p>
          </p:txBody>
        </p:sp>
        <p:sp>
          <p:nvSpPr>
            <p:cNvPr id="483" name="Line 626"/>
            <p:cNvSpPr>
              <a:spLocks noChangeShapeType="1"/>
            </p:cNvSpPr>
            <p:nvPr/>
          </p:nvSpPr>
          <p:spPr bwMode="auto">
            <a:xfrm>
              <a:off x="1896649" y="3092174"/>
              <a:ext cx="34116" cy="0"/>
            </a:xfrm>
            <a:prstGeom prst="line">
              <a:avLst/>
            </a:prstGeom>
            <a:noFill/>
            <a:ln w="3175">
              <a:solidFill>
                <a:schemeClr val="bg2"/>
              </a:solidFill>
              <a:round/>
              <a:headEnd/>
              <a:tailEnd/>
            </a:ln>
          </p:spPr>
          <p:txBody>
            <a:bodyPr wrap="none" anchor="ctr">
              <a:spAutoFit/>
            </a:bodyPr>
            <a:lstStyle/>
            <a:p>
              <a:endParaRPr lang="en-US"/>
            </a:p>
          </p:txBody>
        </p:sp>
        <p:sp>
          <p:nvSpPr>
            <p:cNvPr id="484" name="Line 627"/>
            <p:cNvSpPr>
              <a:spLocks noChangeShapeType="1"/>
            </p:cNvSpPr>
            <p:nvPr/>
          </p:nvSpPr>
          <p:spPr bwMode="auto">
            <a:xfrm>
              <a:off x="1896649" y="3092209"/>
              <a:ext cx="34116" cy="0"/>
            </a:xfrm>
            <a:prstGeom prst="line">
              <a:avLst/>
            </a:prstGeom>
            <a:noFill/>
            <a:ln w="3175">
              <a:solidFill>
                <a:schemeClr val="bg2"/>
              </a:solidFill>
              <a:round/>
              <a:headEnd/>
              <a:tailEnd/>
            </a:ln>
          </p:spPr>
          <p:txBody>
            <a:bodyPr wrap="none" anchor="ctr">
              <a:spAutoFit/>
            </a:bodyPr>
            <a:lstStyle/>
            <a:p>
              <a:endParaRPr lang="en-US"/>
            </a:p>
          </p:txBody>
        </p:sp>
        <p:sp>
          <p:nvSpPr>
            <p:cNvPr id="485" name="Line 628"/>
            <p:cNvSpPr>
              <a:spLocks noChangeShapeType="1"/>
            </p:cNvSpPr>
            <p:nvPr/>
          </p:nvSpPr>
          <p:spPr bwMode="auto">
            <a:xfrm>
              <a:off x="1896649" y="3092245"/>
              <a:ext cx="34116" cy="0"/>
            </a:xfrm>
            <a:prstGeom prst="line">
              <a:avLst/>
            </a:prstGeom>
            <a:noFill/>
            <a:ln w="3175">
              <a:solidFill>
                <a:schemeClr val="bg2"/>
              </a:solidFill>
              <a:round/>
              <a:headEnd/>
              <a:tailEnd/>
            </a:ln>
          </p:spPr>
          <p:txBody>
            <a:bodyPr wrap="none" anchor="ctr">
              <a:spAutoFit/>
            </a:bodyPr>
            <a:lstStyle/>
            <a:p>
              <a:endParaRPr lang="en-US"/>
            </a:p>
          </p:txBody>
        </p:sp>
        <p:sp>
          <p:nvSpPr>
            <p:cNvPr id="486" name="Line 629"/>
            <p:cNvSpPr>
              <a:spLocks noChangeShapeType="1"/>
            </p:cNvSpPr>
            <p:nvPr/>
          </p:nvSpPr>
          <p:spPr bwMode="auto">
            <a:xfrm>
              <a:off x="1896649" y="3092281"/>
              <a:ext cx="34116" cy="0"/>
            </a:xfrm>
            <a:prstGeom prst="line">
              <a:avLst/>
            </a:prstGeom>
            <a:noFill/>
            <a:ln w="3175">
              <a:solidFill>
                <a:schemeClr val="bg2"/>
              </a:solidFill>
              <a:round/>
              <a:headEnd/>
              <a:tailEnd/>
            </a:ln>
          </p:spPr>
          <p:txBody>
            <a:bodyPr wrap="none" anchor="ctr">
              <a:spAutoFit/>
            </a:bodyPr>
            <a:lstStyle/>
            <a:p>
              <a:endParaRPr lang="en-US"/>
            </a:p>
          </p:txBody>
        </p:sp>
        <p:sp>
          <p:nvSpPr>
            <p:cNvPr id="487" name="Line 630"/>
            <p:cNvSpPr>
              <a:spLocks noChangeShapeType="1"/>
            </p:cNvSpPr>
            <p:nvPr/>
          </p:nvSpPr>
          <p:spPr bwMode="auto">
            <a:xfrm>
              <a:off x="1896649" y="3092317"/>
              <a:ext cx="34116" cy="0"/>
            </a:xfrm>
            <a:prstGeom prst="line">
              <a:avLst/>
            </a:prstGeom>
            <a:noFill/>
            <a:ln w="3175">
              <a:solidFill>
                <a:schemeClr val="bg2"/>
              </a:solidFill>
              <a:round/>
              <a:headEnd/>
              <a:tailEnd/>
            </a:ln>
          </p:spPr>
          <p:txBody>
            <a:bodyPr wrap="none" anchor="ctr">
              <a:spAutoFit/>
            </a:bodyPr>
            <a:lstStyle/>
            <a:p>
              <a:endParaRPr lang="en-US"/>
            </a:p>
          </p:txBody>
        </p:sp>
        <p:sp>
          <p:nvSpPr>
            <p:cNvPr id="488" name="Line 631"/>
            <p:cNvSpPr>
              <a:spLocks noChangeShapeType="1"/>
            </p:cNvSpPr>
            <p:nvPr/>
          </p:nvSpPr>
          <p:spPr bwMode="auto">
            <a:xfrm>
              <a:off x="1896649" y="3092353"/>
              <a:ext cx="34116" cy="0"/>
            </a:xfrm>
            <a:prstGeom prst="line">
              <a:avLst/>
            </a:prstGeom>
            <a:noFill/>
            <a:ln w="3175">
              <a:solidFill>
                <a:schemeClr val="bg2"/>
              </a:solidFill>
              <a:round/>
              <a:headEnd/>
              <a:tailEnd/>
            </a:ln>
          </p:spPr>
          <p:txBody>
            <a:bodyPr wrap="none" anchor="ctr">
              <a:spAutoFit/>
            </a:bodyPr>
            <a:lstStyle/>
            <a:p>
              <a:endParaRPr lang="en-US"/>
            </a:p>
          </p:txBody>
        </p:sp>
        <p:sp>
          <p:nvSpPr>
            <p:cNvPr id="489" name="Line 632"/>
            <p:cNvSpPr>
              <a:spLocks noChangeShapeType="1"/>
            </p:cNvSpPr>
            <p:nvPr/>
          </p:nvSpPr>
          <p:spPr bwMode="auto">
            <a:xfrm>
              <a:off x="1999739" y="3092174"/>
              <a:ext cx="34116" cy="0"/>
            </a:xfrm>
            <a:prstGeom prst="line">
              <a:avLst/>
            </a:prstGeom>
            <a:noFill/>
            <a:ln w="3175">
              <a:solidFill>
                <a:schemeClr val="bg2"/>
              </a:solidFill>
              <a:round/>
              <a:headEnd/>
              <a:tailEnd/>
            </a:ln>
          </p:spPr>
          <p:txBody>
            <a:bodyPr wrap="none" anchor="ctr">
              <a:spAutoFit/>
            </a:bodyPr>
            <a:lstStyle/>
            <a:p>
              <a:endParaRPr lang="en-US"/>
            </a:p>
          </p:txBody>
        </p:sp>
        <p:sp>
          <p:nvSpPr>
            <p:cNvPr id="490" name="Line 633"/>
            <p:cNvSpPr>
              <a:spLocks noChangeShapeType="1"/>
            </p:cNvSpPr>
            <p:nvPr/>
          </p:nvSpPr>
          <p:spPr bwMode="auto">
            <a:xfrm>
              <a:off x="1999739" y="3092209"/>
              <a:ext cx="34116" cy="0"/>
            </a:xfrm>
            <a:prstGeom prst="line">
              <a:avLst/>
            </a:prstGeom>
            <a:noFill/>
            <a:ln w="3175">
              <a:solidFill>
                <a:schemeClr val="bg2"/>
              </a:solidFill>
              <a:round/>
              <a:headEnd/>
              <a:tailEnd/>
            </a:ln>
          </p:spPr>
          <p:txBody>
            <a:bodyPr wrap="none" anchor="ctr">
              <a:spAutoFit/>
            </a:bodyPr>
            <a:lstStyle/>
            <a:p>
              <a:endParaRPr lang="en-US"/>
            </a:p>
          </p:txBody>
        </p:sp>
        <p:sp>
          <p:nvSpPr>
            <p:cNvPr id="491" name="Line 634"/>
            <p:cNvSpPr>
              <a:spLocks noChangeShapeType="1"/>
            </p:cNvSpPr>
            <p:nvPr/>
          </p:nvSpPr>
          <p:spPr bwMode="auto">
            <a:xfrm>
              <a:off x="1999739" y="3092245"/>
              <a:ext cx="34116" cy="0"/>
            </a:xfrm>
            <a:prstGeom prst="line">
              <a:avLst/>
            </a:prstGeom>
            <a:noFill/>
            <a:ln w="3175">
              <a:solidFill>
                <a:schemeClr val="bg2"/>
              </a:solidFill>
              <a:round/>
              <a:headEnd/>
              <a:tailEnd/>
            </a:ln>
          </p:spPr>
          <p:txBody>
            <a:bodyPr wrap="none" anchor="ctr">
              <a:spAutoFit/>
            </a:bodyPr>
            <a:lstStyle/>
            <a:p>
              <a:endParaRPr lang="en-US"/>
            </a:p>
          </p:txBody>
        </p:sp>
        <p:sp>
          <p:nvSpPr>
            <p:cNvPr id="492" name="Line 635"/>
            <p:cNvSpPr>
              <a:spLocks noChangeShapeType="1"/>
            </p:cNvSpPr>
            <p:nvPr/>
          </p:nvSpPr>
          <p:spPr bwMode="auto">
            <a:xfrm>
              <a:off x="1999739" y="3092281"/>
              <a:ext cx="34116" cy="0"/>
            </a:xfrm>
            <a:prstGeom prst="line">
              <a:avLst/>
            </a:prstGeom>
            <a:noFill/>
            <a:ln w="3175">
              <a:solidFill>
                <a:schemeClr val="bg2"/>
              </a:solidFill>
              <a:round/>
              <a:headEnd/>
              <a:tailEnd/>
            </a:ln>
          </p:spPr>
          <p:txBody>
            <a:bodyPr wrap="none" anchor="ctr">
              <a:spAutoFit/>
            </a:bodyPr>
            <a:lstStyle/>
            <a:p>
              <a:endParaRPr lang="en-US"/>
            </a:p>
          </p:txBody>
        </p:sp>
        <p:sp>
          <p:nvSpPr>
            <p:cNvPr id="493" name="Line 636"/>
            <p:cNvSpPr>
              <a:spLocks noChangeShapeType="1"/>
            </p:cNvSpPr>
            <p:nvPr/>
          </p:nvSpPr>
          <p:spPr bwMode="auto">
            <a:xfrm>
              <a:off x="1999739" y="3092317"/>
              <a:ext cx="34116" cy="0"/>
            </a:xfrm>
            <a:prstGeom prst="line">
              <a:avLst/>
            </a:prstGeom>
            <a:noFill/>
            <a:ln w="3175">
              <a:solidFill>
                <a:schemeClr val="bg2"/>
              </a:solidFill>
              <a:round/>
              <a:headEnd/>
              <a:tailEnd/>
            </a:ln>
          </p:spPr>
          <p:txBody>
            <a:bodyPr wrap="none" anchor="ctr">
              <a:spAutoFit/>
            </a:bodyPr>
            <a:lstStyle/>
            <a:p>
              <a:endParaRPr lang="en-US"/>
            </a:p>
          </p:txBody>
        </p:sp>
        <p:sp>
          <p:nvSpPr>
            <p:cNvPr id="494" name="Line 637"/>
            <p:cNvSpPr>
              <a:spLocks noChangeShapeType="1"/>
            </p:cNvSpPr>
            <p:nvPr/>
          </p:nvSpPr>
          <p:spPr bwMode="auto">
            <a:xfrm>
              <a:off x="1999739" y="3092353"/>
              <a:ext cx="34116" cy="0"/>
            </a:xfrm>
            <a:prstGeom prst="line">
              <a:avLst/>
            </a:prstGeom>
            <a:noFill/>
            <a:ln w="3175">
              <a:solidFill>
                <a:schemeClr val="bg2"/>
              </a:solidFill>
              <a:round/>
              <a:headEnd/>
              <a:tailEnd/>
            </a:ln>
          </p:spPr>
          <p:txBody>
            <a:bodyPr wrap="none" anchor="ctr">
              <a:spAutoFit/>
            </a:bodyPr>
            <a:lstStyle/>
            <a:p>
              <a:endParaRPr lang="en-US"/>
            </a:p>
          </p:txBody>
        </p:sp>
        <p:sp>
          <p:nvSpPr>
            <p:cNvPr id="495" name="Line 638"/>
            <p:cNvSpPr>
              <a:spLocks noChangeShapeType="1"/>
            </p:cNvSpPr>
            <p:nvPr/>
          </p:nvSpPr>
          <p:spPr bwMode="auto">
            <a:xfrm>
              <a:off x="2050914" y="3092174"/>
              <a:ext cx="34116" cy="0"/>
            </a:xfrm>
            <a:prstGeom prst="line">
              <a:avLst/>
            </a:prstGeom>
            <a:noFill/>
            <a:ln w="3175">
              <a:solidFill>
                <a:schemeClr val="bg2"/>
              </a:solidFill>
              <a:round/>
              <a:headEnd/>
              <a:tailEnd/>
            </a:ln>
          </p:spPr>
          <p:txBody>
            <a:bodyPr wrap="none" anchor="ctr">
              <a:spAutoFit/>
            </a:bodyPr>
            <a:lstStyle/>
            <a:p>
              <a:endParaRPr lang="en-US"/>
            </a:p>
          </p:txBody>
        </p:sp>
        <p:sp>
          <p:nvSpPr>
            <p:cNvPr id="496" name="Line 639"/>
            <p:cNvSpPr>
              <a:spLocks noChangeShapeType="1"/>
            </p:cNvSpPr>
            <p:nvPr/>
          </p:nvSpPr>
          <p:spPr bwMode="auto">
            <a:xfrm>
              <a:off x="2050914" y="3092209"/>
              <a:ext cx="34116" cy="0"/>
            </a:xfrm>
            <a:prstGeom prst="line">
              <a:avLst/>
            </a:prstGeom>
            <a:noFill/>
            <a:ln w="3175">
              <a:solidFill>
                <a:schemeClr val="bg2"/>
              </a:solidFill>
              <a:round/>
              <a:headEnd/>
              <a:tailEnd/>
            </a:ln>
          </p:spPr>
          <p:txBody>
            <a:bodyPr wrap="none" anchor="ctr">
              <a:spAutoFit/>
            </a:bodyPr>
            <a:lstStyle/>
            <a:p>
              <a:endParaRPr lang="en-US"/>
            </a:p>
          </p:txBody>
        </p:sp>
        <p:sp>
          <p:nvSpPr>
            <p:cNvPr id="497" name="Line 640"/>
            <p:cNvSpPr>
              <a:spLocks noChangeShapeType="1"/>
            </p:cNvSpPr>
            <p:nvPr/>
          </p:nvSpPr>
          <p:spPr bwMode="auto">
            <a:xfrm>
              <a:off x="2050914" y="3092245"/>
              <a:ext cx="34116" cy="0"/>
            </a:xfrm>
            <a:prstGeom prst="line">
              <a:avLst/>
            </a:prstGeom>
            <a:noFill/>
            <a:ln w="3175">
              <a:solidFill>
                <a:schemeClr val="bg2"/>
              </a:solidFill>
              <a:round/>
              <a:headEnd/>
              <a:tailEnd/>
            </a:ln>
          </p:spPr>
          <p:txBody>
            <a:bodyPr wrap="none" anchor="ctr">
              <a:spAutoFit/>
            </a:bodyPr>
            <a:lstStyle/>
            <a:p>
              <a:endParaRPr lang="en-US"/>
            </a:p>
          </p:txBody>
        </p:sp>
        <p:sp>
          <p:nvSpPr>
            <p:cNvPr id="498" name="Line 641"/>
            <p:cNvSpPr>
              <a:spLocks noChangeShapeType="1"/>
            </p:cNvSpPr>
            <p:nvPr/>
          </p:nvSpPr>
          <p:spPr bwMode="auto">
            <a:xfrm>
              <a:off x="2050914" y="3092281"/>
              <a:ext cx="34116" cy="0"/>
            </a:xfrm>
            <a:prstGeom prst="line">
              <a:avLst/>
            </a:prstGeom>
            <a:noFill/>
            <a:ln w="3175">
              <a:solidFill>
                <a:schemeClr val="bg2"/>
              </a:solidFill>
              <a:round/>
              <a:headEnd/>
              <a:tailEnd/>
            </a:ln>
          </p:spPr>
          <p:txBody>
            <a:bodyPr wrap="none" anchor="ctr">
              <a:spAutoFit/>
            </a:bodyPr>
            <a:lstStyle/>
            <a:p>
              <a:endParaRPr lang="en-US"/>
            </a:p>
          </p:txBody>
        </p:sp>
        <p:sp>
          <p:nvSpPr>
            <p:cNvPr id="499" name="Line 642"/>
            <p:cNvSpPr>
              <a:spLocks noChangeShapeType="1"/>
            </p:cNvSpPr>
            <p:nvPr/>
          </p:nvSpPr>
          <p:spPr bwMode="auto">
            <a:xfrm>
              <a:off x="2050914" y="3092317"/>
              <a:ext cx="34116" cy="0"/>
            </a:xfrm>
            <a:prstGeom prst="line">
              <a:avLst/>
            </a:prstGeom>
            <a:noFill/>
            <a:ln w="3175">
              <a:solidFill>
                <a:schemeClr val="bg2"/>
              </a:solidFill>
              <a:round/>
              <a:headEnd/>
              <a:tailEnd/>
            </a:ln>
          </p:spPr>
          <p:txBody>
            <a:bodyPr wrap="none" anchor="ctr">
              <a:spAutoFit/>
            </a:bodyPr>
            <a:lstStyle/>
            <a:p>
              <a:endParaRPr lang="en-US"/>
            </a:p>
          </p:txBody>
        </p:sp>
        <p:sp>
          <p:nvSpPr>
            <p:cNvPr id="500" name="Line 643"/>
            <p:cNvSpPr>
              <a:spLocks noChangeShapeType="1"/>
            </p:cNvSpPr>
            <p:nvPr/>
          </p:nvSpPr>
          <p:spPr bwMode="auto">
            <a:xfrm>
              <a:off x="2050914" y="3092353"/>
              <a:ext cx="34116" cy="0"/>
            </a:xfrm>
            <a:prstGeom prst="line">
              <a:avLst/>
            </a:prstGeom>
            <a:noFill/>
            <a:ln w="3175">
              <a:solidFill>
                <a:schemeClr val="bg2"/>
              </a:solidFill>
              <a:round/>
              <a:headEnd/>
              <a:tailEnd/>
            </a:ln>
          </p:spPr>
          <p:txBody>
            <a:bodyPr wrap="none" anchor="ctr">
              <a:spAutoFit/>
            </a:bodyPr>
            <a:lstStyle/>
            <a:p>
              <a:endParaRPr lang="en-US"/>
            </a:p>
          </p:txBody>
        </p:sp>
        <p:sp>
          <p:nvSpPr>
            <p:cNvPr id="501" name="Line 644"/>
            <p:cNvSpPr>
              <a:spLocks noChangeShapeType="1"/>
            </p:cNvSpPr>
            <p:nvPr/>
          </p:nvSpPr>
          <p:spPr bwMode="auto">
            <a:xfrm>
              <a:off x="1845474" y="3092388"/>
              <a:ext cx="34116" cy="0"/>
            </a:xfrm>
            <a:prstGeom prst="line">
              <a:avLst/>
            </a:prstGeom>
            <a:noFill/>
            <a:ln w="3175">
              <a:solidFill>
                <a:schemeClr val="bg2"/>
              </a:solidFill>
              <a:round/>
              <a:headEnd/>
              <a:tailEnd/>
            </a:ln>
          </p:spPr>
          <p:txBody>
            <a:bodyPr wrap="none" anchor="ctr">
              <a:spAutoFit/>
            </a:bodyPr>
            <a:lstStyle/>
            <a:p>
              <a:endParaRPr lang="en-US"/>
            </a:p>
          </p:txBody>
        </p:sp>
        <p:sp>
          <p:nvSpPr>
            <p:cNvPr id="502" name="Line 645"/>
            <p:cNvSpPr>
              <a:spLocks noChangeShapeType="1"/>
            </p:cNvSpPr>
            <p:nvPr/>
          </p:nvSpPr>
          <p:spPr bwMode="auto">
            <a:xfrm>
              <a:off x="1845474" y="3092424"/>
              <a:ext cx="34116" cy="0"/>
            </a:xfrm>
            <a:prstGeom prst="line">
              <a:avLst/>
            </a:prstGeom>
            <a:noFill/>
            <a:ln w="3175">
              <a:solidFill>
                <a:schemeClr val="bg2"/>
              </a:solidFill>
              <a:round/>
              <a:headEnd/>
              <a:tailEnd/>
            </a:ln>
          </p:spPr>
          <p:txBody>
            <a:bodyPr wrap="none" anchor="ctr">
              <a:spAutoFit/>
            </a:bodyPr>
            <a:lstStyle/>
            <a:p>
              <a:endParaRPr lang="en-US"/>
            </a:p>
          </p:txBody>
        </p:sp>
        <p:sp>
          <p:nvSpPr>
            <p:cNvPr id="503" name="Line 646"/>
            <p:cNvSpPr>
              <a:spLocks noChangeShapeType="1"/>
            </p:cNvSpPr>
            <p:nvPr/>
          </p:nvSpPr>
          <p:spPr bwMode="auto">
            <a:xfrm>
              <a:off x="1896649" y="3092388"/>
              <a:ext cx="34116" cy="0"/>
            </a:xfrm>
            <a:prstGeom prst="line">
              <a:avLst/>
            </a:prstGeom>
            <a:noFill/>
            <a:ln w="3175">
              <a:solidFill>
                <a:schemeClr val="bg2"/>
              </a:solidFill>
              <a:round/>
              <a:headEnd/>
              <a:tailEnd/>
            </a:ln>
          </p:spPr>
          <p:txBody>
            <a:bodyPr wrap="none" anchor="ctr">
              <a:spAutoFit/>
            </a:bodyPr>
            <a:lstStyle/>
            <a:p>
              <a:endParaRPr lang="en-US"/>
            </a:p>
          </p:txBody>
        </p:sp>
        <p:sp>
          <p:nvSpPr>
            <p:cNvPr id="504" name="Line 647"/>
            <p:cNvSpPr>
              <a:spLocks noChangeShapeType="1"/>
            </p:cNvSpPr>
            <p:nvPr/>
          </p:nvSpPr>
          <p:spPr bwMode="auto">
            <a:xfrm>
              <a:off x="1896649" y="3092424"/>
              <a:ext cx="34116" cy="0"/>
            </a:xfrm>
            <a:prstGeom prst="line">
              <a:avLst/>
            </a:prstGeom>
            <a:noFill/>
            <a:ln w="3175">
              <a:solidFill>
                <a:schemeClr val="bg2"/>
              </a:solidFill>
              <a:round/>
              <a:headEnd/>
              <a:tailEnd/>
            </a:ln>
          </p:spPr>
          <p:txBody>
            <a:bodyPr wrap="none" anchor="ctr">
              <a:spAutoFit/>
            </a:bodyPr>
            <a:lstStyle/>
            <a:p>
              <a:endParaRPr lang="en-US"/>
            </a:p>
          </p:txBody>
        </p:sp>
        <p:sp>
          <p:nvSpPr>
            <p:cNvPr id="505" name="Line 648"/>
            <p:cNvSpPr>
              <a:spLocks noChangeShapeType="1"/>
            </p:cNvSpPr>
            <p:nvPr/>
          </p:nvSpPr>
          <p:spPr bwMode="auto">
            <a:xfrm>
              <a:off x="1999739" y="3092388"/>
              <a:ext cx="34116" cy="0"/>
            </a:xfrm>
            <a:prstGeom prst="line">
              <a:avLst/>
            </a:prstGeom>
            <a:noFill/>
            <a:ln w="3175">
              <a:solidFill>
                <a:schemeClr val="bg2"/>
              </a:solidFill>
              <a:round/>
              <a:headEnd/>
              <a:tailEnd/>
            </a:ln>
          </p:spPr>
          <p:txBody>
            <a:bodyPr wrap="none" anchor="ctr">
              <a:spAutoFit/>
            </a:bodyPr>
            <a:lstStyle/>
            <a:p>
              <a:endParaRPr lang="en-US"/>
            </a:p>
          </p:txBody>
        </p:sp>
        <p:sp>
          <p:nvSpPr>
            <p:cNvPr id="506" name="Line 649"/>
            <p:cNvSpPr>
              <a:spLocks noChangeShapeType="1"/>
            </p:cNvSpPr>
            <p:nvPr/>
          </p:nvSpPr>
          <p:spPr bwMode="auto">
            <a:xfrm>
              <a:off x="1999739" y="3092424"/>
              <a:ext cx="34116" cy="0"/>
            </a:xfrm>
            <a:prstGeom prst="line">
              <a:avLst/>
            </a:prstGeom>
            <a:noFill/>
            <a:ln w="3175">
              <a:solidFill>
                <a:schemeClr val="bg2"/>
              </a:solidFill>
              <a:round/>
              <a:headEnd/>
              <a:tailEnd/>
            </a:ln>
          </p:spPr>
          <p:txBody>
            <a:bodyPr wrap="none" anchor="ctr">
              <a:spAutoFit/>
            </a:bodyPr>
            <a:lstStyle/>
            <a:p>
              <a:endParaRPr lang="en-US"/>
            </a:p>
          </p:txBody>
        </p:sp>
        <p:sp>
          <p:nvSpPr>
            <p:cNvPr id="507" name="Line 650"/>
            <p:cNvSpPr>
              <a:spLocks noChangeShapeType="1"/>
            </p:cNvSpPr>
            <p:nvPr/>
          </p:nvSpPr>
          <p:spPr bwMode="auto">
            <a:xfrm>
              <a:off x="2050914" y="3092388"/>
              <a:ext cx="34116" cy="0"/>
            </a:xfrm>
            <a:prstGeom prst="line">
              <a:avLst/>
            </a:prstGeom>
            <a:noFill/>
            <a:ln w="3175">
              <a:solidFill>
                <a:schemeClr val="bg2"/>
              </a:solidFill>
              <a:round/>
              <a:headEnd/>
              <a:tailEnd/>
            </a:ln>
          </p:spPr>
          <p:txBody>
            <a:bodyPr wrap="none" anchor="ctr">
              <a:spAutoFit/>
            </a:bodyPr>
            <a:lstStyle/>
            <a:p>
              <a:endParaRPr lang="en-US"/>
            </a:p>
          </p:txBody>
        </p:sp>
        <p:sp>
          <p:nvSpPr>
            <p:cNvPr id="508" name="Line 651"/>
            <p:cNvSpPr>
              <a:spLocks noChangeShapeType="1"/>
            </p:cNvSpPr>
            <p:nvPr/>
          </p:nvSpPr>
          <p:spPr bwMode="auto">
            <a:xfrm>
              <a:off x="2050914" y="3092424"/>
              <a:ext cx="34116" cy="0"/>
            </a:xfrm>
            <a:prstGeom prst="line">
              <a:avLst/>
            </a:prstGeom>
            <a:noFill/>
            <a:ln w="3175">
              <a:solidFill>
                <a:schemeClr val="bg2"/>
              </a:solidFill>
              <a:round/>
              <a:headEnd/>
              <a:tailEnd/>
            </a:ln>
          </p:spPr>
          <p:txBody>
            <a:bodyPr wrap="none" anchor="ctr">
              <a:spAutoFit/>
            </a:bodyPr>
            <a:lstStyle/>
            <a:p>
              <a:endParaRPr lang="en-US"/>
            </a:p>
          </p:txBody>
        </p:sp>
      </p:grpSp>
      <p:sp>
        <p:nvSpPr>
          <p:cNvPr id="509" name="Rectangle 3"/>
          <p:cNvSpPr>
            <a:spLocks noChangeArrowheads="1"/>
          </p:cNvSpPr>
          <p:nvPr/>
        </p:nvSpPr>
        <p:spPr bwMode="auto">
          <a:xfrm>
            <a:off x="433928" y="3478166"/>
            <a:ext cx="2080672" cy="1371600"/>
          </a:xfrm>
          <a:prstGeom prst="rect">
            <a:avLst/>
          </a:prstGeom>
          <a:noFill/>
          <a:ln w="9525">
            <a:solidFill>
              <a:schemeClr val="tx1"/>
            </a:solidFill>
            <a:prstDash val="lgDash"/>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510" name="Rectangle 53"/>
          <p:cNvSpPr>
            <a:spLocks noChangeArrowheads="1"/>
          </p:cNvSpPr>
          <p:nvPr/>
        </p:nvSpPr>
        <p:spPr bwMode="auto">
          <a:xfrm>
            <a:off x="1257300" y="3668666"/>
            <a:ext cx="266700" cy="291342"/>
          </a:xfrm>
          <a:prstGeom prst="rect">
            <a:avLst/>
          </a:prstGeom>
          <a:solidFill>
            <a:schemeClr val="bg1"/>
          </a:solidFill>
          <a:ln w="9525" algn="ctr">
            <a:solidFill>
              <a:srgbClr val="808080"/>
            </a:solidFill>
            <a:miter lim="800000"/>
            <a:headEnd/>
            <a:tailEnd/>
          </a:ln>
        </p:spPr>
        <p:txBody>
          <a:bodyPr wrap="none" anchor="ctr"/>
          <a:lstStyle/>
          <a:p>
            <a:endParaRPr lang="en-US"/>
          </a:p>
        </p:txBody>
      </p:sp>
      <p:sp>
        <p:nvSpPr>
          <p:cNvPr id="511" name="Oval 54"/>
          <p:cNvSpPr>
            <a:spLocks noChangeArrowheads="1"/>
          </p:cNvSpPr>
          <p:nvPr/>
        </p:nvSpPr>
        <p:spPr bwMode="auto">
          <a:xfrm>
            <a:off x="1285374" y="3709856"/>
            <a:ext cx="209550" cy="209967"/>
          </a:xfrm>
          <a:prstGeom prst="ellipse">
            <a:avLst/>
          </a:prstGeom>
          <a:solidFill>
            <a:schemeClr val="accent1"/>
          </a:solidFill>
          <a:ln w="9525">
            <a:solidFill>
              <a:srgbClr val="808080"/>
            </a:solidFill>
            <a:round/>
            <a:headEnd/>
            <a:tailEnd/>
          </a:ln>
        </p:spPr>
        <p:txBody>
          <a:bodyPr wrap="none" anchor="ctr"/>
          <a:lstStyle/>
          <a:p>
            <a:endParaRPr lang="en-US"/>
          </a:p>
        </p:txBody>
      </p:sp>
      <p:sp>
        <p:nvSpPr>
          <p:cNvPr id="512" name="Arc 55"/>
          <p:cNvSpPr>
            <a:spLocks/>
          </p:cNvSpPr>
          <p:nvPr/>
        </p:nvSpPr>
        <p:spPr bwMode="auto">
          <a:xfrm flipV="1">
            <a:off x="1390650" y="3815342"/>
            <a:ext cx="53139" cy="104481"/>
          </a:xfrm>
          <a:custGeom>
            <a:avLst/>
            <a:gdLst>
              <a:gd name="T0" fmla="*/ 0 w 11084"/>
              <a:gd name="T1" fmla="*/ 0 h 21600"/>
              <a:gd name="T2" fmla="*/ 53 w 11084"/>
              <a:gd name="T3" fmla="*/ 15 h 21600"/>
              <a:gd name="T4" fmla="*/ 0 w 11084"/>
              <a:gd name="T5" fmla="*/ 104 h 21600"/>
              <a:gd name="T6" fmla="*/ 0 60000 65536"/>
              <a:gd name="T7" fmla="*/ 0 60000 65536"/>
              <a:gd name="T8" fmla="*/ 0 60000 65536"/>
              <a:gd name="T9" fmla="*/ 0 w 11084"/>
              <a:gd name="T10" fmla="*/ 0 h 21600"/>
              <a:gd name="T11" fmla="*/ 11084 w 11084"/>
              <a:gd name="T12" fmla="*/ 21600 h 21600"/>
            </a:gdLst>
            <a:ahLst/>
            <a:cxnLst>
              <a:cxn ang="T6">
                <a:pos x="T0" y="T1"/>
              </a:cxn>
              <a:cxn ang="T7">
                <a:pos x="T2" y="T3"/>
              </a:cxn>
              <a:cxn ang="T8">
                <a:pos x="T4" y="T5"/>
              </a:cxn>
            </a:cxnLst>
            <a:rect l="T9" t="T10" r="T11" b="T12"/>
            <a:pathLst>
              <a:path w="11084" h="21600" fill="none" extrusionOk="0">
                <a:moveTo>
                  <a:pt x="-1" y="0"/>
                </a:moveTo>
                <a:cubicBezTo>
                  <a:pt x="3903" y="0"/>
                  <a:pt x="7733" y="1057"/>
                  <a:pt x="11084" y="3060"/>
                </a:cubicBezTo>
              </a:path>
              <a:path w="11084" h="21600" stroke="0" extrusionOk="0">
                <a:moveTo>
                  <a:pt x="-1" y="0"/>
                </a:moveTo>
                <a:cubicBezTo>
                  <a:pt x="3903" y="0"/>
                  <a:pt x="7733" y="1057"/>
                  <a:pt x="11084" y="3060"/>
                </a:cubicBezTo>
                <a:lnTo>
                  <a:pt x="0" y="21600"/>
                </a:lnTo>
                <a:close/>
              </a:path>
            </a:pathLst>
          </a:custGeom>
          <a:solidFill>
            <a:srgbClr val="800000"/>
          </a:solidFill>
          <a:ln w="9525">
            <a:solidFill>
              <a:schemeClr val="tx1"/>
            </a:solidFill>
            <a:round/>
            <a:headEnd/>
            <a:tailEnd/>
          </a:ln>
        </p:spPr>
        <p:txBody>
          <a:bodyPr wrap="none" anchor="ctr"/>
          <a:lstStyle/>
          <a:p>
            <a:endParaRPr lang="en-US"/>
          </a:p>
        </p:txBody>
      </p:sp>
      <p:sp>
        <p:nvSpPr>
          <p:cNvPr id="513" name="Arc 56"/>
          <p:cNvSpPr>
            <a:spLocks/>
          </p:cNvSpPr>
          <p:nvPr/>
        </p:nvSpPr>
        <p:spPr bwMode="auto">
          <a:xfrm flipH="1" flipV="1">
            <a:off x="1285374" y="3814337"/>
            <a:ext cx="105276" cy="104481"/>
          </a:xfrm>
          <a:custGeom>
            <a:avLst/>
            <a:gdLst>
              <a:gd name="T0" fmla="*/ 0 w 21600"/>
              <a:gd name="T1" fmla="*/ 0 h 21600"/>
              <a:gd name="T2" fmla="*/ 105 w 21600"/>
              <a:gd name="T3" fmla="*/ 104 h 21600"/>
              <a:gd name="T4" fmla="*/ 0 w 21600"/>
              <a:gd name="T5" fmla="*/ 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9525">
            <a:solidFill>
              <a:schemeClr val="tx1"/>
            </a:solidFill>
            <a:round/>
            <a:headEnd/>
            <a:tailEnd/>
          </a:ln>
        </p:spPr>
        <p:txBody>
          <a:bodyPr wrap="none" anchor="ctr"/>
          <a:lstStyle/>
          <a:p>
            <a:endParaRPr lang="en-US"/>
          </a:p>
        </p:txBody>
      </p:sp>
      <p:sp>
        <p:nvSpPr>
          <p:cNvPr id="514" name="Arc 57"/>
          <p:cNvSpPr>
            <a:spLocks/>
          </p:cNvSpPr>
          <p:nvPr/>
        </p:nvSpPr>
        <p:spPr bwMode="auto">
          <a:xfrm>
            <a:off x="1390650" y="3709856"/>
            <a:ext cx="91239" cy="104481"/>
          </a:xfrm>
          <a:custGeom>
            <a:avLst/>
            <a:gdLst>
              <a:gd name="T0" fmla="*/ 0 w 19036"/>
              <a:gd name="T1" fmla="*/ 0 h 21600"/>
              <a:gd name="T2" fmla="*/ 91 w 19036"/>
              <a:gd name="T3" fmla="*/ 55 h 21600"/>
              <a:gd name="T4" fmla="*/ 0 w 19036"/>
              <a:gd name="T5" fmla="*/ 104 h 21600"/>
              <a:gd name="T6" fmla="*/ 0 60000 65536"/>
              <a:gd name="T7" fmla="*/ 0 60000 65536"/>
              <a:gd name="T8" fmla="*/ 0 60000 65536"/>
              <a:gd name="T9" fmla="*/ 0 w 19036"/>
              <a:gd name="T10" fmla="*/ 0 h 21600"/>
              <a:gd name="T11" fmla="*/ 19036 w 19036"/>
              <a:gd name="T12" fmla="*/ 21600 h 21600"/>
            </a:gdLst>
            <a:ahLst/>
            <a:cxnLst>
              <a:cxn ang="T6">
                <a:pos x="T0" y="T1"/>
              </a:cxn>
              <a:cxn ang="T7">
                <a:pos x="T2" y="T3"/>
              </a:cxn>
              <a:cxn ang="T8">
                <a:pos x="T4" y="T5"/>
              </a:cxn>
            </a:cxnLst>
            <a:rect l="T9" t="T10" r="T11" b="T12"/>
            <a:pathLst>
              <a:path w="19036" h="21600" fill="none" extrusionOk="0">
                <a:moveTo>
                  <a:pt x="-1" y="0"/>
                </a:moveTo>
                <a:cubicBezTo>
                  <a:pt x="7959" y="0"/>
                  <a:pt x="15274" y="4377"/>
                  <a:pt x="19035" y="11392"/>
                </a:cubicBezTo>
              </a:path>
              <a:path w="19036" h="21600" stroke="0" extrusionOk="0">
                <a:moveTo>
                  <a:pt x="-1" y="0"/>
                </a:moveTo>
                <a:cubicBezTo>
                  <a:pt x="7959" y="0"/>
                  <a:pt x="15274" y="4377"/>
                  <a:pt x="19035" y="11392"/>
                </a:cubicBezTo>
                <a:lnTo>
                  <a:pt x="0" y="21600"/>
                </a:lnTo>
                <a:close/>
              </a:path>
            </a:pathLst>
          </a:custGeom>
          <a:solidFill>
            <a:srgbClr val="FFFFCC"/>
          </a:solidFill>
          <a:ln w="9525">
            <a:solidFill>
              <a:schemeClr val="tx1"/>
            </a:solidFill>
            <a:round/>
            <a:headEnd/>
            <a:tailEnd/>
          </a:ln>
        </p:spPr>
        <p:txBody>
          <a:bodyPr wrap="none" anchor="ctr"/>
          <a:lstStyle/>
          <a:p>
            <a:endParaRPr lang="en-US"/>
          </a:p>
        </p:txBody>
      </p:sp>
      <p:sp>
        <p:nvSpPr>
          <p:cNvPr id="515" name="Arc 58"/>
          <p:cNvSpPr>
            <a:spLocks/>
          </p:cNvSpPr>
          <p:nvPr/>
        </p:nvSpPr>
        <p:spPr bwMode="auto">
          <a:xfrm flipH="1">
            <a:off x="1285374" y="3709856"/>
            <a:ext cx="104274" cy="104481"/>
          </a:xfrm>
          <a:custGeom>
            <a:avLst/>
            <a:gdLst>
              <a:gd name="T0" fmla="*/ 0 w 21550"/>
              <a:gd name="T1" fmla="*/ 0 h 21600"/>
              <a:gd name="T2" fmla="*/ 104 w 21550"/>
              <a:gd name="T3" fmla="*/ 97 h 21600"/>
              <a:gd name="T4" fmla="*/ 0 w 21550"/>
              <a:gd name="T5" fmla="*/ 104 h 21600"/>
              <a:gd name="T6" fmla="*/ 0 60000 65536"/>
              <a:gd name="T7" fmla="*/ 0 60000 65536"/>
              <a:gd name="T8" fmla="*/ 0 60000 65536"/>
              <a:gd name="T9" fmla="*/ 0 w 21550"/>
              <a:gd name="T10" fmla="*/ 0 h 21600"/>
              <a:gd name="T11" fmla="*/ 21550 w 21550"/>
              <a:gd name="T12" fmla="*/ 21600 h 21600"/>
            </a:gdLst>
            <a:ahLst/>
            <a:cxnLst>
              <a:cxn ang="T6">
                <a:pos x="T0" y="T1"/>
              </a:cxn>
              <a:cxn ang="T7">
                <a:pos x="T2" y="T3"/>
              </a:cxn>
              <a:cxn ang="T8">
                <a:pos x="T4" y="T5"/>
              </a:cxn>
            </a:cxnLst>
            <a:rect l="T9" t="T10" r="T11" b="T12"/>
            <a:pathLst>
              <a:path w="21550" h="21600" fill="none" extrusionOk="0">
                <a:moveTo>
                  <a:pt x="-1" y="0"/>
                </a:moveTo>
                <a:cubicBezTo>
                  <a:pt x="11360" y="0"/>
                  <a:pt x="20779" y="8800"/>
                  <a:pt x="21550" y="20134"/>
                </a:cubicBezTo>
              </a:path>
              <a:path w="21550" h="21600" stroke="0" extrusionOk="0">
                <a:moveTo>
                  <a:pt x="-1" y="0"/>
                </a:moveTo>
                <a:cubicBezTo>
                  <a:pt x="11360" y="0"/>
                  <a:pt x="20779" y="8800"/>
                  <a:pt x="21550" y="20134"/>
                </a:cubicBezTo>
                <a:lnTo>
                  <a:pt x="0" y="21600"/>
                </a:lnTo>
                <a:close/>
              </a:path>
            </a:pathLst>
          </a:custGeom>
          <a:solidFill>
            <a:srgbClr val="BCDAD6"/>
          </a:solidFill>
          <a:ln w="9525">
            <a:solidFill>
              <a:schemeClr val="tx1"/>
            </a:solidFill>
            <a:round/>
            <a:headEnd/>
            <a:tailEnd/>
          </a:ln>
        </p:spPr>
        <p:txBody>
          <a:bodyPr wrap="none" anchor="ctr"/>
          <a:lstStyle/>
          <a:p>
            <a:endParaRPr lang="en-US"/>
          </a:p>
        </p:txBody>
      </p:sp>
      <p:sp>
        <p:nvSpPr>
          <p:cNvPr id="516" name="Arc 59"/>
          <p:cNvSpPr>
            <a:spLocks/>
          </p:cNvSpPr>
          <p:nvPr/>
        </p:nvSpPr>
        <p:spPr bwMode="auto">
          <a:xfrm flipH="1" flipV="1">
            <a:off x="1302418" y="3815342"/>
            <a:ext cx="88232" cy="104481"/>
          </a:xfrm>
          <a:custGeom>
            <a:avLst/>
            <a:gdLst>
              <a:gd name="T0" fmla="*/ 0 w 18040"/>
              <a:gd name="T1" fmla="*/ 0 h 21600"/>
              <a:gd name="T2" fmla="*/ 88 w 18040"/>
              <a:gd name="T3" fmla="*/ 47 h 21600"/>
              <a:gd name="T4" fmla="*/ 0 w 18040"/>
              <a:gd name="T5" fmla="*/ 104 h 21600"/>
              <a:gd name="T6" fmla="*/ 0 60000 65536"/>
              <a:gd name="T7" fmla="*/ 0 60000 65536"/>
              <a:gd name="T8" fmla="*/ 0 60000 65536"/>
              <a:gd name="T9" fmla="*/ 0 w 18040"/>
              <a:gd name="T10" fmla="*/ 0 h 21600"/>
              <a:gd name="T11" fmla="*/ 18040 w 18040"/>
              <a:gd name="T12" fmla="*/ 21600 h 21600"/>
            </a:gdLst>
            <a:ahLst/>
            <a:cxnLst>
              <a:cxn ang="T6">
                <a:pos x="T0" y="T1"/>
              </a:cxn>
              <a:cxn ang="T7">
                <a:pos x="T2" y="T3"/>
              </a:cxn>
              <a:cxn ang="T8">
                <a:pos x="T4" y="T5"/>
              </a:cxn>
            </a:cxnLst>
            <a:rect l="T9" t="T10" r="T11" b="T12"/>
            <a:pathLst>
              <a:path w="18040" h="21600" fill="none" extrusionOk="0">
                <a:moveTo>
                  <a:pt x="-1" y="0"/>
                </a:moveTo>
                <a:cubicBezTo>
                  <a:pt x="7265" y="0"/>
                  <a:pt x="14044" y="3652"/>
                  <a:pt x="18040" y="9720"/>
                </a:cubicBezTo>
              </a:path>
              <a:path w="18040" h="21600" stroke="0" extrusionOk="0">
                <a:moveTo>
                  <a:pt x="-1" y="0"/>
                </a:moveTo>
                <a:cubicBezTo>
                  <a:pt x="7265" y="0"/>
                  <a:pt x="14044" y="3652"/>
                  <a:pt x="18040" y="9720"/>
                </a:cubicBezTo>
                <a:lnTo>
                  <a:pt x="0" y="21600"/>
                </a:lnTo>
                <a:close/>
              </a:path>
            </a:pathLst>
          </a:custGeom>
          <a:solidFill>
            <a:srgbClr val="000066"/>
          </a:solidFill>
          <a:ln w="9525">
            <a:solidFill>
              <a:schemeClr val="tx1"/>
            </a:solidFill>
            <a:round/>
            <a:headEnd/>
            <a:tailEnd/>
          </a:ln>
        </p:spPr>
        <p:txBody>
          <a:bodyPr wrap="none" anchor="ctr"/>
          <a:lstStyle/>
          <a:p>
            <a:endParaRPr lang="en-US"/>
          </a:p>
        </p:txBody>
      </p:sp>
      <p:sp>
        <p:nvSpPr>
          <p:cNvPr id="517" name="Arc 60"/>
          <p:cNvSpPr>
            <a:spLocks/>
          </p:cNvSpPr>
          <p:nvPr/>
        </p:nvSpPr>
        <p:spPr bwMode="auto">
          <a:xfrm flipH="1" flipV="1">
            <a:off x="1285374" y="3798263"/>
            <a:ext cx="105276" cy="40185"/>
          </a:xfrm>
          <a:custGeom>
            <a:avLst/>
            <a:gdLst>
              <a:gd name="T0" fmla="*/ 102 w 21600"/>
              <a:gd name="T1" fmla="*/ 0 h 8316"/>
              <a:gd name="T2" fmla="*/ 104 w 21600"/>
              <a:gd name="T3" fmla="*/ 40 h 8316"/>
              <a:gd name="T4" fmla="*/ 0 w 21600"/>
              <a:gd name="T5" fmla="*/ 24 h 8316"/>
              <a:gd name="T6" fmla="*/ 0 60000 65536"/>
              <a:gd name="T7" fmla="*/ 0 60000 65536"/>
              <a:gd name="T8" fmla="*/ 0 60000 65536"/>
              <a:gd name="T9" fmla="*/ 0 w 21600"/>
              <a:gd name="T10" fmla="*/ 0 h 8316"/>
              <a:gd name="T11" fmla="*/ 21600 w 21600"/>
              <a:gd name="T12" fmla="*/ 8316 h 8316"/>
            </a:gdLst>
            <a:ahLst/>
            <a:cxnLst>
              <a:cxn ang="T6">
                <a:pos x="T0" y="T1"/>
              </a:cxn>
              <a:cxn ang="T7">
                <a:pos x="T2" y="T3"/>
              </a:cxn>
              <a:cxn ang="T8">
                <a:pos x="T4" y="T5"/>
              </a:cxn>
            </a:cxnLst>
            <a:rect l="T9" t="T10" r="T11" b="T12"/>
            <a:pathLst>
              <a:path w="21600" h="8316" fill="none" extrusionOk="0">
                <a:moveTo>
                  <a:pt x="21035" y="0"/>
                </a:moveTo>
                <a:cubicBezTo>
                  <a:pt x="21410" y="1608"/>
                  <a:pt x="21600" y="3254"/>
                  <a:pt x="21600" y="4906"/>
                </a:cubicBezTo>
                <a:cubicBezTo>
                  <a:pt x="21600" y="6048"/>
                  <a:pt x="21509" y="7188"/>
                  <a:pt x="21329" y="8316"/>
                </a:cubicBezTo>
              </a:path>
              <a:path w="21600" h="8316" stroke="0" extrusionOk="0">
                <a:moveTo>
                  <a:pt x="21035" y="0"/>
                </a:moveTo>
                <a:cubicBezTo>
                  <a:pt x="21410" y="1608"/>
                  <a:pt x="21600" y="3254"/>
                  <a:pt x="21600" y="4906"/>
                </a:cubicBezTo>
                <a:cubicBezTo>
                  <a:pt x="21600" y="6048"/>
                  <a:pt x="21509" y="7188"/>
                  <a:pt x="21329" y="8316"/>
                </a:cubicBezTo>
                <a:lnTo>
                  <a:pt x="0" y="4906"/>
                </a:lnTo>
                <a:close/>
              </a:path>
            </a:pathLst>
          </a:custGeom>
          <a:solidFill>
            <a:schemeClr val="tx2"/>
          </a:solidFill>
          <a:ln w="9525">
            <a:solidFill>
              <a:schemeClr val="tx1"/>
            </a:solidFill>
            <a:round/>
            <a:headEnd/>
            <a:tailEnd/>
          </a:ln>
        </p:spPr>
        <p:txBody>
          <a:bodyPr wrap="none" anchor="ctr"/>
          <a:lstStyle/>
          <a:p>
            <a:endParaRPr lang="en-US"/>
          </a:p>
        </p:txBody>
      </p:sp>
      <p:sp>
        <p:nvSpPr>
          <p:cNvPr id="518" name="Rectangle 62"/>
          <p:cNvSpPr>
            <a:spLocks noChangeArrowheads="1"/>
          </p:cNvSpPr>
          <p:nvPr/>
        </p:nvSpPr>
        <p:spPr bwMode="auto">
          <a:xfrm>
            <a:off x="2125624" y="3675258"/>
            <a:ext cx="312179" cy="20847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519" name="Rectangle 63"/>
          <p:cNvSpPr>
            <a:spLocks noChangeArrowheads="1"/>
          </p:cNvSpPr>
          <p:nvPr/>
        </p:nvSpPr>
        <p:spPr bwMode="auto">
          <a:xfrm>
            <a:off x="2148597" y="3702768"/>
            <a:ext cx="23288"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520" name="Rectangle 64"/>
          <p:cNvSpPr>
            <a:spLocks noChangeArrowheads="1"/>
          </p:cNvSpPr>
          <p:nvPr/>
        </p:nvSpPr>
        <p:spPr bwMode="auto">
          <a:xfrm>
            <a:off x="2171884" y="3730609"/>
            <a:ext cx="22973" cy="12561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521" name="Rectangle 65"/>
          <p:cNvSpPr>
            <a:spLocks noChangeArrowheads="1"/>
          </p:cNvSpPr>
          <p:nvPr/>
        </p:nvSpPr>
        <p:spPr bwMode="auto">
          <a:xfrm>
            <a:off x="2217830" y="3702768"/>
            <a:ext cx="23602"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522" name="Rectangle 66"/>
          <p:cNvSpPr>
            <a:spLocks noChangeArrowheads="1"/>
          </p:cNvSpPr>
          <p:nvPr/>
        </p:nvSpPr>
        <p:spPr bwMode="auto">
          <a:xfrm>
            <a:off x="2241432" y="3758782"/>
            <a:ext cx="22973" cy="97445"/>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523" name="Rectangle 67"/>
          <p:cNvSpPr>
            <a:spLocks noChangeArrowheads="1"/>
          </p:cNvSpPr>
          <p:nvPr/>
        </p:nvSpPr>
        <p:spPr bwMode="auto">
          <a:xfrm>
            <a:off x="2287693" y="3744861"/>
            <a:ext cx="22973" cy="111366"/>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524" name="Rectangle 68"/>
          <p:cNvSpPr>
            <a:spLocks noChangeArrowheads="1"/>
          </p:cNvSpPr>
          <p:nvPr/>
        </p:nvSpPr>
        <p:spPr bwMode="auto">
          <a:xfrm>
            <a:off x="2310666" y="3689179"/>
            <a:ext cx="22973" cy="16704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525" name="Rectangle 69"/>
          <p:cNvSpPr>
            <a:spLocks noChangeArrowheads="1"/>
          </p:cNvSpPr>
          <p:nvPr/>
        </p:nvSpPr>
        <p:spPr bwMode="auto">
          <a:xfrm>
            <a:off x="2356611" y="3702768"/>
            <a:ext cx="23288" cy="153459"/>
          </a:xfrm>
          <a:prstGeom prst="rect">
            <a:avLst/>
          </a:prstGeom>
          <a:solidFill>
            <a:schemeClr val="bg1"/>
          </a:solidFill>
          <a:ln w="9525" algn="ctr">
            <a:solidFill>
              <a:srgbClr val="000066"/>
            </a:solidFill>
            <a:miter lim="800000"/>
            <a:headEnd/>
            <a:tailEnd/>
          </a:ln>
        </p:spPr>
        <p:txBody>
          <a:bodyPr wrap="none" lIns="45720" rIns="45720" anchor="ctr"/>
          <a:lstStyle/>
          <a:p>
            <a:endParaRPr lang="en-US"/>
          </a:p>
        </p:txBody>
      </p:sp>
      <p:sp>
        <p:nvSpPr>
          <p:cNvPr id="526" name="Rectangle 70"/>
          <p:cNvSpPr>
            <a:spLocks noChangeArrowheads="1"/>
          </p:cNvSpPr>
          <p:nvPr/>
        </p:nvSpPr>
        <p:spPr bwMode="auto">
          <a:xfrm>
            <a:off x="2379899" y="3730609"/>
            <a:ext cx="22973" cy="125618"/>
          </a:xfrm>
          <a:prstGeom prst="rect">
            <a:avLst/>
          </a:prstGeom>
          <a:solidFill>
            <a:srgbClr val="DDDDDD"/>
          </a:solidFill>
          <a:ln w="9525" algn="ctr">
            <a:solidFill>
              <a:srgbClr val="000066"/>
            </a:solidFill>
            <a:miter lim="800000"/>
            <a:headEnd/>
            <a:tailEnd/>
          </a:ln>
        </p:spPr>
        <p:txBody>
          <a:bodyPr wrap="none" lIns="45720" rIns="45720" anchor="ctr"/>
          <a:lstStyle/>
          <a:p>
            <a:endParaRPr lang="en-US"/>
          </a:p>
        </p:txBody>
      </p:sp>
      <p:sp>
        <p:nvSpPr>
          <p:cNvPr id="527" name="Rectangle 227"/>
          <p:cNvSpPr>
            <a:spLocks noChangeArrowheads="1"/>
          </p:cNvSpPr>
          <p:nvPr/>
        </p:nvSpPr>
        <p:spPr bwMode="auto">
          <a:xfrm>
            <a:off x="1604851" y="3632117"/>
            <a:ext cx="330273" cy="26514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528" name="Rectangle 228"/>
          <p:cNvSpPr>
            <a:spLocks noChangeArrowheads="1"/>
          </p:cNvSpPr>
          <p:nvPr/>
        </p:nvSpPr>
        <p:spPr bwMode="auto">
          <a:xfrm>
            <a:off x="1600200" y="3630566"/>
            <a:ext cx="333374" cy="263598"/>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529" name="Rectangle 229"/>
          <p:cNvSpPr>
            <a:spLocks noChangeArrowheads="1"/>
          </p:cNvSpPr>
          <p:nvPr/>
        </p:nvSpPr>
        <p:spPr bwMode="auto">
          <a:xfrm>
            <a:off x="1604851" y="3632117"/>
            <a:ext cx="330273" cy="32563"/>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530" name="Rectangle 230"/>
          <p:cNvSpPr>
            <a:spLocks noChangeArrowheads="1"/>
          </p:cNvSpPr>
          <p:nvPr/>
        </p:nvSpPr>
        <p:spPr bwMode="auto">
          <a:xfrm>
            <a:off x="1604851" y="3632117"/>
            <a:ext cx="35664" cy="265149"/>
          </a:xfrm>
          <a:prstGeom prst="rect">
            <a:avLst/>
          </a:prstGeom>
          <a:noFill/>
          <a:ln w="3175">
            <a:solidFill>
              <a:schemeClr val="bg2"/>
            </a:solidFill>
            <a:miter lim="800000"/>
            <a:headEnd/>
            <a:tailEnd/>
          </a:ln>
        </p:spPr>
        <p:txBody>
          <a:bodyPr anchor="ctr">
            <a:spAutoFit/>
          </a:bodyPr>
          <a:lstStyle/>
          <a:p>
            <a:endParaRPr lang="en-US"/>
          </a:p>
        </p:txBody>
      </p:sp>
      <p:sp>
        <p:nvSpPr>
          <p:cNvPr id="531" name="Line 231"/>
          <p:cNvSpPr>
            <a:spLocks noChangeShapeType="1"/>
          </p:cNvSpPr>
          <p:nvPr/>
        </p:nvSpPr>
        <p:spPr bwMode="auto">
          <a:xfrm>
            <a:off x="1800224" y="3632117"/>
            <a:ext cx="0" cy="265149"/>
          </a:xfrm>
          <a:prstGeom prst="line">
            <a:avLst/>
          </a:prstGeom>
          <a:noFill/>
          <a:ln w="3175">
            <a:solidFill>
              <a:schemeClr val="bg2"/>
            </a:solidFill>
            <a:round/>
            <a:headEnd/>
            <a:tailEnd/>
          </a:ln>
        </p:spPr>
        <p:txBody>
          <a:bodyPr wrap="none" anchor="ctr"/>
          <a:lstStyle/>
          <a:p>
            <a:endParaRPr lang="en-US"/>
          </a:p>
        </p:txBody>
      </p:sp>
      <p:grpSp>
        <p:nvGrpSpPr>
          <p:cNvPr id="532" name="Group 232"/>
          <p:cNvGrpSpPr>
            <a:grpSpLocks/>
          </p:cNvGrpSpPr>
          <p:nvPr/>
        </p:nvGrpSpPr>
        <p:grpSpPr bwMode="auto">
          <a:xfrm>
            <a:off x="1688582" y="3723601"/>
            <a:ext cx="223283" cy="147305"/>
            <a:chOff x="2208" y="1479"/>
            <a:chExt cx="323" cy="214"/>
          </a:xfrm>
        </p:grpSpPr>
        <p:sp>
          <p:nvSpPr>
            <p:cNvPr id="533" name="Line 233"/>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534" name="Line 234"/>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535" name="Line 235"/>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536" name="Line 236"/>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537" name="Line 237"/>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538" name="Line 238"/>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539" name="Line 239"/>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540" name="Line 240"/>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541" name="Line 241"/>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542" name="Line 242"/>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543" name="Line 243"/>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544" name="Line 244"/>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545" name="Line 245"/>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546" name="Line 246"/>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547" name="Line 247"/>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548" name="Line 248"/>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549" name="Line 249"/>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550" name="Line 250"/>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551" name="Line 251"/>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552" name="Line 252"/>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553" name="Line 253"/>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554" name="Line 254"/>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555" name="Line 255"/>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556" name="Line 256"/>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557" name="Line 257"/>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558" name="Line 258"/>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559" name="Line 259"/>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560" name="Line 260"/>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561" name="Line 261"/>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562" name="Line 262"/>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563" name="Line 263"/>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564" name="Line 264"/>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565" name="Line 265"/>
          <p:cNvSpPr>
            <a:spLocks noChangeShapeType="1"/>
          </p:cNvSpPr>
          <p:nvPr/>
        </p:nvSpPr>
        <p:spPr bwMode="auto">
          <a:xfrm>
            <a:off x="1668425" y="3691039"/>
            <a:ext cx="0" cy="206227"/>
          </a:xfrm>
          <a:prstGeom prst="line">
            <a:avLst/>
          </a:prstGeom>
          <a:noFill/>
          <a:ln w="3175">
            <a:solidFill>
              <a:schemeClr val="bg2"/>
            </a:solidFill>
            <a:round/>
            <a:headEnd/>
            <a:tailEnd/>
          </a:ln>
        </p:spPr>
        <p:txBody>
          <a:bodyPr wrap="none" lIns="0" rIns="0" anchor="ctr"/>
          <a:lstStyle/>
          <a:p>
            <a:endParaRPr lang="en-US"/>
          </a:p>
        </p:txBody>
      </p:sp>
      <p:sp>
        <p:nvSpPr>
          <p:cNvPr id="566" name="Line 266"/>
          <p:cNvSpPr>
            <a:spLocks noChangeShapeType="1"/>
          </p:cNvSpPr>
          <p:nvPr/>
        </p:nvSpPr>
        <p:spPr bwMode="auto">
          <a:xfrm>
            <a:off x="1638964" y="3691039"/>
            <a:ext cx="294609" cy="0"/>
          </a:xfrm>
          <a:prstGeom prst="line">
            <a:avLst/>
          </a:prstGeom>
          <a:noFill/>
          <a:ln w="3175">
            <a:solidFill>
              <a:schemeClr val="bg2"/>
            </a:solidFill>
            <a:round/>
            <a:headEnd/>
            <a:tailEnd/>
          </a:ln>
        </p:spPr>
        <p:txBody>
          <a:bodyPr lIns="137160" rIns="45720" anchor="ctr"/>
          <a:lstStyle/>
          <a:p>
            <a:endParaRPr lang="en-US"/>
          </a:p>
        </p:txBody>
      </p:sp>
      <p:sp>
        <p:nvSpPr>
          <p:cNvPr id="567" name="Rectangle 267"/>
          <p:cNvSpPr>
            <a:spLocks noChangeArrowheads="1"/>
          </p:cNvSpPr>
          <p:nvPr/>
        </p:nvSpPr>
        <p:spPr bwMode="auto">
          <a:xfrm flipH="1">
            <a:off x="556921" y="4444073"/>
            <a:ext cx="241086" cy="294559"/>
          </a:xfrm>
          <a:prstGeom prst="rect">
            <a:avLst/>
          </a:prstGeom>
          <a:solidFill>
            <a:schemeClr val="bg1"/>
          </a:solidFill>
          <a:ln w="9525" algn="ctr">
            <a:solidFill>
              <a:schemeClr val="tx1"/>
            </a:solidFill>
            <a:miter lim="800000"/>
            <a:headEnd/>
            <a:tailEnd/>
          </a:ln>
        </p:spPr>
        <p:txBody>
          <a:bodyPr lIns="45720" rIns="45720" anchor="ctr"/>
          <a:lstStyle/>
          <a:p>
            <a:endParaRPr lang="pt-BR" sz="1000">
              <a:latin typeface="Arial Narrow" pitchFamily="34" charset="0"/>
              <a:ea typeface="ＭＳ Ｐゴシック" pitchFamily="34" charset="-128"/>
            </a:endParaRPr>
          </a:p>
        </p:txBody>
      </p:sp>
      <p:sp>
        <p:nvSpPr>
          <p:cNvPr id="568" name="Line 268"/>
          <p:cNvSpPr>
            <a:spLocks noChangeShapeType="1"/>
          </p:cNvSpPr>
          <p:nvPr/>
        </p:nvSpPr>
        <p:spPr bwMode="auto">
          <a:xfrm flipH="1">
            <a:off x="740083" y="4445836"/>
            <a:ext cx="0" cy="294559"/>
          </a:xfrm>
          <a:prstGeom prst="line">
            <a:avLst/>
          </a:prstGeom>
          <a:noFill/>
          <a:ln w="6350">
            <a:solidFill>
              <a:schemeClr val="tx1"/>
            </a:solidFill>
            <a:round/>
            <a:headEnd/>
            <a:tailEnd/>
          </a:ln>
        </p:spPr>
        <p:txBody>
          <a:bodyPr lIns="45720" rIns="45720" anchor="ctr"/>
          <a:lstStyle/>
          <a:p>
            <a:endParaRPr lang="en-US"/>
          </a:p>
        </p:txBody>
      </p:sp>
      <p:sp>
        <p:nvSpPr>
          <p:cNvPr id="569" name="Line 269"/>
          <p:cNvSpPr>
            <a:spLocks noChangeShapeType="1"/>
          </p:cNvSpPr>
          <p:nvPr/>
        </p:nvSpPr>
        <p:spPr bwMode="auto">
          <a:xfrm flipH="1">
            <a:off x="666506" y="4445836"/>
            <a:ext cx="0" cy="294559"/>
          </a:xfrm>
          <a:prstGeom prst="line">
            <a:avLst/>
          </a:prstGeom>
          <a:noFill/>
          <a:ln w="9525">
            <a:solidFill>
              <a:schemeClr val="tx1"/>
            </a:solidFill>
            <a:round/>
            <a:headEnd/>
            <a:tailEnd/>
          </a:ln>
        </p:spPr>
        <p:txBody>
          <a:bodyPr lIns="45720" rIns="45720" anchor="ctr"/>
          <a:lstStyle/>
          <a:p>
            <a:endParaRPr lang="en-US"/>
          </a:p>
        </p:txBody>
      </p:sp>
      <p:grpSp>
        <p:nvGrpSpPr>
          <p:cNvPr id="570" name="Group 270"/>
          <p:cNvGrpSpPr>
            <a:grpSpLocks/>
          </p:cNvGrpSpPr>
          <p:nvPr/>
        </p:nvGrpSpPr>
        <p:grpSpPr bwMode="auto">
          <a:xfrm flipH="1">
            <a:off x="762000" y="4468766"/>
            <a:ext cx="17221" cy="245172"/>
            <a:chOff x="2445" y="1628"/>
            <a:chExt cx="24" cy="240"/>
          </a:xfrm>
        </p:grpSpPr>
        <p:sp>
          <p:nvSpPr>
            <p:cNvPr id="571" name="Line 271"/>
            <p:cNvSpPr>
              <a:spLocks noChangeShapeType="1"/>
            </p:cNvSpPr>
            <p:nvPr/>
          </p:nvSpPr>
          <p:spPr bwMode="auto">
            <a:xfrm>
              <a:off x="2445" y="1628"/>
              <a:ext cx="24" cy="0"/>
            </a:xfrm>
            <a:prstGeom prst="line">
              <a:avLst/>
            </a:prstGeom>
            <a:noFill/>
            <a:ln w="3175">
              <a:solidFill>
                <a:schemeClr val="tx1"/>
              </a:solidFill>
              <a:round/>
              <a:headEnd/>
              <a:tailEnd/>
            </a:ln>
          </p:spPr>
          <p:txBody>
            <a:bodyPr lIns="45720" rIns="45720" anchor="ctr"/>
            <a:lstStyle/>
            <a:p>
              <a:endParaRPr lang="en-US"/>
            </a:p>
          </p:txBody>
        </p:sp>
        <p:sp>
          <p:nvSpPr>
            <p:cNvPr id="572" name="Line 272"/>
            <p:cNvSpPr>
              <a:spLocks noChangeShapeType="1"/>
            </p:cNvSpPr>
            <p:nvPr/>
          </p:nvSpPr>
          <p:spPr bwMode="auto">
            <a:xfrm>
              <a:off x="2445" y="1652"/>
              <a:ext cx="24" cy="0"/>
            </a:xfrm>
            <a:prstGeom prst="line">
              <a:avLst/>
            </a:prstGeom>
            <a:noFill/>
            <a:ln w="3175">
              <a:solidFill>
                <a:schemeClr val="tx1"/>
              </a:solidFill>
              <a:round/>
              <a:headEnd/>
              <a:tailEnd/>
            </a:ln>
          </p:spPr>
          <p:txBody>
            <a:bodyPr lIns="45720" rIns="45720" anchor="ctr"/>
            <a:lstStyle/>
            <a:p>
              <a:endParaRPr lang="en-US"/>
            </a:p>
          </p:txBody>
        </p:sp>
        <p:sp>
          <p:nvSpPr>
            <p:cNvPr id="573" name="Line 273"/>
            <p:cNvSpPr>
              <a:spLocks noChangeShapeType="1"/>
            </p:cNvSpPr>
            <p:nvPr/>
          </p:nvSpPr>
          <p:spPr bwMode="auto">
            <a:xfrm>
              <a:off x="2445" y="1676"/>
              <a:ext cx="24" cy="0"/>
            </a:xfrm>
            <a:prstGeom prst="line">
              <a:avLst/>
            </a:prstGeom>
            <a:noFill/>
            <a:ln w="3175">
              <a:solidFill>
                <a:schemeClr val="tx1"/>
              </a:solidFill>
              <a:round/>
              <a:headEnd/>
              <a:tailEnd/>
            </a:ln>
          </p:spPr>
          <p:txBody>
            <a:bodyPr lIns="45720" rIns="45720" anchor="ctr"/>
            <a:lstStyle/>
            <a:p>
              <a:endParaRPr lang="en-US"/>
            </a:p>
          </p:txBody>
        </p:sp>
        <p:sp>
          <p:nvSpPr>
            <p:cNvPr id="574" name="Line 274"/>
            <p:cNvSpPr>
              <a:spLocks noChangeShapeType="1"/>
            </p:cNvSpPr>
            <p:nvPr/>
          </p:nvSpPr>
          <p:spPr bwMode="auto">
            <a:xfrm>
              <a:off x="2445" y="1700"/>
              <a:ext cx="24" cy="0"/>
            </a:xfrm>
            <a:prstGeom prst="line">
              <a:avLst/>
            </a:prstGeom>
            <a:noFill/>
            <a:ln w="3175">
              <a:solidFill>
                <a:schemeClr val="tx1"/>
              </a:solidFill>
              <a:round/>
              <a:headEnd/>
              <a:tailEnd/>
            </a:ln>
          </p:spPr>
          <p:txBody>
            <a:bodyPr lIns="45720" rIns="45720" anchor="ctr"/>
            <a:lstStyle/>
            <a:p>
              <a:endParaRPr lang="en-US"/>
            </a:p>
          </p:txBody>
        </p:sp>
        <p:sp>
          <p:nvSpPr>
            <p:cNvPr id="575" name="Line 275"/>
            <p:cNvSpPr>
              <a:spLocks noChangeShapeType="1"/>
            </p:cNvSpPr>
            <p:nvPr/>
          </p:nvSpPr>
          <p:spPr bwMode="auto">
            <a:xfrm>
              <a:off x="2445" y="1724"/>
              <a:ext cx="24" cy="0"/>
            </a:xfrm>
            <a:prstGeom prst="line">
              <a:avLst/>
            </a:prstGeom>
            <a:noFill/>
            <a:ln w="3175">
              <a:solidFill>
                <a:schemeClr val="tx1"/>
              </a:solidFill>
              <a:round/>
              <a:headEnd/>
              <a:tailEnd/>
            </a:ln>
          </p:spPr>
          <p:txBody>
            <a:bodyPr lIns="45720" rIns="45720" anchor="ctr"/>
            <a:lstStyle/>
            <a:p>
              <a:endParaRPr lang="en-US"/>
            </a:p>
          </p:txBody>
        </p:sp>
        <p:sp>
          <p:nvSpPr>
            <p:cNvPr id="576" name="Line 276"/>
            <p:cNvSpPr>
              <a:spLocks noChangeShapeType="1"/>
            </p:cNvSpPr>
            <p:nvPr/>
          </p:nvSpPr>
          <p:spPr bwMode="auto">
            <a:xfrm>
              <a:off x="2445" y="1748"/>
              <a:ext cx="24" cy="0"/>
            </a:xfrm>
            <a:prstGeom prst="line">
              <a:avLst/>
            </a:prstGeom>
            <a:noFill/>
            <a:ln w="3175">
              <a:solidFill>
                <a:schemeClr val="tx1"/>
              </a:solidFill>
              <a:round/>
              <a:headEnd/>
              <a:tailEnd/>
            </a:ln>
          </p:spPr>
          <p:txBody>
            <a:bodyPr lIns="45720" rIns="45720" anchor="ctr"/>
            <a:lstStyle/>
            <a:p>
              <a:endParaRPr lang="en-US"/>
            </a:p>
          </p:txBody>
        </p:sp>
        <p:sp>
          <p:nvSpPr>
            <p:cNvPr id="577" name="Line 277"/>
            <p:cNvSpPr>
              <a:spLocks noChangeShapeType="1"/>
            </p:cNvSpPr>
            <p:nvPr/>
          </p:nvSpPr>
          <p:spPr bwMode="auto">
            <a:xfrm>
              <a:off x="2445" y="1772"/>
              <a:ext cx="24" cy="0"/>
            </a:xfrm>
            <a:prstGeom prst="line">
              <a:avLst/>
            </a:prstGeom>
            <a:noFill/>
            <a:ln w="3175">
              <a:solidFill>
                <a:schemeClr val="tx1"/>
              </a:solidFill>
              <a:round/>
              <a:headEnd/>
              <a:tailEnd/>
            </a:ln>
          </p:spPr>
          <p:txBody>
            <a:bodyPr lIns="45720" rIns="45720" anchor="ctr"/>
            <a:lstStyle/>
            <a:p>
              <a:endParaRPr lang="en-US"/>
            </a:p>
          </p:txBody>
        </p:sp>
        <p:sp>
          <p:nvSpPr>
            <p:cNvPr id="578" name="Line 278"/>
            <p:cNvSpPr>
              <a:spLocks noChangeShapeType="1"/>
            </p:cNvSpPr>
            <p:nvPr/>
          </p:nvSpPr>
          <p:spPr bwMode="auto">
            <a:xfrm>
              <a:off x="2445" y="1796"/>
              <a:ext cx="24" cy="0"/>
            </a:xfrm>
            <a:prstGeom prst="line">
              <a:avLst/>
            </a:prstGeom>
            <a:noFill/>
            <a:ln w="3175">
              <a:solidFill>
                <a:schemeClr val="tx1"/>
              </a:solidFill>
              <a:round/>
              <a:headEnd/>
              <a:tailEnd/>
            </a:ln>
          </p:spPr>
          <p:txBody>
            <a:bodyPr lIns="45720" rIns="45720" anchor="ctr"/>
            <a:lstStyle/>
            <a:p>
              <a:endParaRPr lang="en-US"/>
            </a:p>
          </p:txBody>
        </p:sp>
        <p:sp>
          <p:nvSpPr>
            <p:cNvPr id="579" name="Line 279"/>
            <p:cNvSpPr>
              <a:spLocks noChangeShapeType="1"/>
            </p:cNvSpPr>
            <p:nvPr/>
          </p:nvSpPr>
          <p:spPr bwMode="auto">
            <a:xfrm>
              <a:off x="2445" y="1820"/>
              <a:ext cx="24" cy="0"/>
            </a:xfrm>
            <a:prstGeom prst="line">
              <a:avLst/>
            </a:prstGeom>
            <a:noFill/>
            <a:ln w="3175">
              <a:solidFill>
                <a:schemeClr val="tx1"/>
              </a:solidFill>
              <a:round/>
              <a:headEnd/>
              <a:tailEnd/>
            </a:ln>
          </p:spPr>
          <p:txBody>
            <a:bodyPr lIns="45720" rIns="45720" anchor="ctr"/>
            <a:lstStyle/>
            <a:p>
              <a:endParaRPr lang="en-US"/>
            </a:p>
          </p:txBody>
        </p:sp>
        <p:sp>
          <p:nvSpPr>
            <p:cNvPr id="580" name="Line 280"/>
            <p:cNvSpPr>
              <a:spLocks noChangeShapeType="1"/>
            </p:cNvSpPr>
            <p:nvPr/>
          </p:nvSpPr>
          <p:spPr bwMode="auto">
            <a:xfrm>
              <a:off x="2445" y="1844"/>
              <a:ext cx="24" cy="0"/>
            </a:xfrm>
            <a:prstGeom prst="line">
              <a:avLst/>
            </a:prstGeom>
            <a:noFill/>
            <a:ln w="3175">
              <a:solidFill>
                <a:schemeClr val="tx1"/>
              </a:solidFill>
              <a:round/>
              <a:headEnd/>
              <a:tailEnd/>
            </a:ln>
          </p:spPr>
          <p:txBody>
            <a:bodyPr lIns="45720" rIns="45720" anchor="ctr"/>
            <a:lstStyle/>
            <a:p>
              <a:endParaRPr lang="en-US"/>
            </a:p>
          </p:txBody>
        </p:sp>
        <p:sp>
          <p:nvSpPr>
            <p:cNvPr id="581" name="Line 281"/>
            <p:cNvSpPr>
              <a:spLocks noChangeShapeType="1"/>
            </p:cNvSpPr>
            <p:nvPr/>
          </p:nvSpPr>
          <p:spPr bwMode="auto">
            <a:xfrm>
              <a:off x="2445" y="1868"/>
              <a:ext cx="24" cy="0"/>
            </a:xfrm>
            <a:prstGeom prst="line">
              <a:avLst/>
            </a:prstGeom>
            <a:noFill/>
            <a:ln w="3175">
              <a:solidFill>
                <a:schemeClr val="tx1"/>
              </a:solidFill>
              <a:round/>
              <a:headEnd/>
              <a:tailEnd/>
            </a:ln>
          </p:spPr>
          <p:txBody>
            <a:bodyPr lIns="45720" rIns="45720" anchor="ctr"/>
            <a:lstStyle/>
            <a:p>
              <a:endParaRPr lang="en-US"/>
            </a:p>
          </p:txBody>
        </p:sp>
      </p:grpSp>
      <p:grpSp>
        <p:nvGrpSpPr>
          <p:cNvPr id="582" name="Group 282"/>
          <p:cNvGrpSpPr>
            <a:grpSpLocks/>
          </p:cNvGrpSpPr>
          <p:nvPr/>
        </p:nvGrpSpPr>
        <p:grpSpPr bwMode="auto">
          <a:xfrm flipH="1">
            <a:off x="686856" y="4468766"/>
            <a:ext cx="18786" cy="245172"/>
            <a:chOff x="2445" y="1628"/>
            <a:chExt cx="24" cy="240"/>
          </a:xfrm>
        </p:grpSpPr>
        <p:sp>
          <p:nvSpPr>
            <p:cNvPr id="583" name="Line 283"/>
            <p:cNvSpPr>
              <a:spLocks noChangeShapeType="1"/>
            </p:cNvSpPr>
            <p:nvPr/>
          </p:nvSpPr>
          <p:spPr bwMode="auto">
            <a:xfrm>
              <a:off x="2445" y="1628"/>
              <a:ext cx="24" cy="0"/>
            </a:xfrm>
            <a:prstGeom prst="line">
              <a:avLst/>
            </a:prstGeom>
            <a:noFill/>
            <a:ln w="6350">
              <a:solidFill>
                <a:schemeClr val="tx1"/>
              </a:solidFill>
              <a:round/>
              <a:headEnd/>
              <a:tailEnd/>
            </a:ln>
          </p:spPr>
          <p:txBody>
            <a:bodyPr lIns="45720" rIns="45720" anchor="ctr"/>
            <a:lstStyle/>
            <a:p>
              <a:endParaRPr lang="en-US"/>
            </a:p>
          </p:txBody>
        </p:sp>
        <p:sp>
          <p:nvSpPr>
            <p:cNvPr id="584" name="Line 284"/>
            <p:cNvSpPr>
              <a:spLocks noChangeShapeType="1"/>
            </p:cNvSpPr>
            <p:nvPr/>
          </p:nvSpPr>
          <p:spPr bwMode="auto">
            <a:xfrm>
              <a:off x="2445" y="1652"/>
              <a:ext cx="24" cy="0"/>
            </a:xfrm>
            <a:prstGeom prst="line">
              <a:avLst/>
            </a:prstGeom>
            <a:noFill/>
            <a:ln w="6350">
              <a:solidFill>
                <a:schemeClr val="tx1"/>
              </a:solidFill>
              <a:round/>
              <a:headEnd/>
              <a:tailEnd/>
            </a:ln>
          </p:spPr>
          <p:txBody>
            <a:bodyPr lIns="45720" rIns="45720" anchor="ctr"/>
            <a:lstStyle/>
            <a:p>
              <a:endParaRPr lang="en-US"/>
            </a:p>
          </p:txBody>
        </p:sp>
        <p:sp>
          <p:nvSpPr>
            <p:cNvPr id="585" name="Line 285"/>
            <p:cNvSpPr>
              <a:spLocks noChangeShapeType="1"/>
            </p:cNvSpPr>
            <p:nvPr/>
          </p:nvSpPr>
          <p:spPr bwMode="auto">
            <a:xfrm>
              <a:off x="2445" y="1676"/>
              <a:ext cx="24" cy="0"/>
            </a:xfrm>
            <a:prstGeom prst="line">
              <a:avLst/>
            </a:prstGeom>
            <a:noFill/>
            <a:ln w="6350">
              <a:solidFill>
                <a:schemeClr val="tx1"/>
              </a:solidFill>
              <a:round/>
              <a:headEnd/>
              <a:tailEnd/>
            </a:ln>
          </p:spPr>
          <p:txBody>
            <a:bodyPr lIns="45720" rIns="45720" anchor="ctr"/>
            <a:lstStyle/>
            <a:p>
              <a:endParaRPr lang="en-US"/>
            </a:p>
          </p:txBody>
        </p:sp>
        <p:sp>
          <p:nvSpPr>
            <p:cNvPr id="586" name="Line 286"/>
            <p:cNvSpPr>
              <a:spLocks noChangeShapeType="1"/>
            </p:cNvSpPr>
            <p:nvPr/>
          </p:nvSpPr>
          <p:spPr bwMode="auto">
            <a:xfrm>
              <a:off x="2445" y="1700"/>
              <a:ext cx="24" cy="0"/>
            </a:xfrm>
            <a:prstGeom prst="line">
              <a:avLst/>
            </a:prstGeom>
            <a:noFill/>
            <a:ln w="6350">
              <a:solidFill>
                <a:schemeClr val="tx1"/>
              </a:solidFill>
              <a:round/>
              <a:headEnd/>
              <a:tailEnd/>
            </a:ln>
          </p:spPr>
          <p:txBody>
            <a:bodyPr lIns="45720" rIns="45720" anchor="ctr"/>
            <a:lstStyle/>
            <a:p>
              <a:endParaRPr lang="en-US"/>
            </a:p>
          </p:txBody>
        </p:sp>
        <p:sp>
          <p:nvSpPr>
            <p:cNvPr id="587" name="Line 287"/>
            <p:cNvSpPr>
              <a:spLocks noChangeShapeType="1"/>
            </p:cNvSpPr>
            <p:nvPr/>
          </p:nvSpPr>
          <p:spPr bwMode="auto">
            <a:xfrm>
              <a:off x="2445" y="1724"/>
              <a:ext cx="24" cy="0"/>
            </a:xfrm>
            <a:prstGeom prst="line">
              <a:avLst/>
            </a:prstGeom>
            <a:noFill/>
            <a:ln w="6350">
              <a:solidFill>
                <a:schemeClr val="tx1"/>
              </a:solidFill>
              <a:round/>
              <a:headEnd/>
              <a:tailEnd/>
            </a:ln>
          </p:spPr>
          <p:txBody>
            <a:bodyPr lIns="45720" rIns="45720" anchor="ctr"/>
            <a:lstStyle/>
            <a:p>
              <a:endParaRPr lang="en-US"/>
            </a:p>
          </p:txBody>
        </p:sp>
        <p:sp>
          <p:nvSpPr>
            <p:cNvPr id="588" name="Line 288"/>
            <p:cNvSpPr>
              <a:spLocks noChangeShapeType="1"/>
            </p:cNvSpPr>
            <p:nvPr/>
          </p:nvSpPr>
          <p:spPr bwMode="auto">
            <a:xfrm>
              <a:off x="2445" y="1748"/>
              <a:ext cx="24" cy="0"/>
            </a:xfrm>
            <a:prstGeom prst="line">
              <a:avLst/>
            </a:prstGeom>
            <a:noFill/>
            <a:ln w="6350">
              <a:solidFill>
                <a:schemeClr val="tx1"/>
              </a:solidFill>
              <a:round/>
              <a:headEnd/>
              <a:tailEnd/>
            </a:ln>
          </p:spPr>
          <p:txBody>
            <a:bodyPr lIns="45720" rIns="45720" anchor="ctr"/>
            <a:lstStyle/>
            <a:p>
              <a:endParaRPr lang="en-US"/>
            </a:p>
          </p:txBody>
        </p:sp>
        <p:sp>
          <p:nvSpPr>
            <p:cNvPr id="589" name="Line 289"/>
            <p:cNvSpPr>
              <a:spLocks noChangeShapeType="1"/>
            </p:cNvSpPr>
            <p:nvPr/>
          </p:nvSpPr>
          <p:spPr bwMode="auto">
            <a:xfrm>
              <a:off x="2445" y="1772"/>
              <a:ext cx="24" cy="0"/>
            </a:xfrm>
            <a:prstGeom prst="line">
              <a:avLst/>
            </a:prstGeom>
            <a:noFill/>
            <a:ln w="6350">
              <a:solidFill>
                <a:schemeClr val="tx1"/>
              </a:solidFill>
              <a:round/>
              <a:headEnd/>
              <a:tailEnd/>
            </a:ln>
          </p:spPr>
          <p:txBody>
            <a:bodyPr lIns="45720" rIns="45720" anchor="ctr"/>
            <a:lstStyle/>
            <a:p>
              <a:endParaRPr lang="en-US"/>
            </a:p>
          </p:txBody>
        </p:sp>
        <p:sp>
          <p:nvSpPr>
            <p:cNvPr id="590" name="Line 290"/>
            <p:cNvSpPr>
              <a:spLocks noChangeShapeType="1"/>
            </p:cNvSpPr>
            <p:nvPr/>
          </p:nvSpPr>
          <p:spPr bwMode="auto">
            <a:xfrm>
              <a:off x="2445" y="1796"/>
              <a:ext cx="24" cy="0"/>
            </a:xfrm>
            <a:prstGeom prst="line">
              <a:avLst/>
            </a:prstGeom>
            <a:noFill/>
            <a:ln w="6350">
              <a:solidFill>
                <a:schemeClr val="tx1"/>
              </a:solidFill>
              <a:round/>
              <a:headEnd/>
              <a:tailEnd/>
            </a:ln>
          </p:spPr>
          <p:txBody>
            <a:bodyPr lIns="45720" rIns="45720" anchor="ctr"/>
            <a:lstStyle/>
            <a:p>
              <a:endParaRPr lang="en-US"/>
            </a:p>
          </p:txBody>
        </p:sp>
        <p:sp>
          <p:nvSpPr>
            <p:cNvPr id="591" name="Line 291"/>
            <p:cNvSpPr>
              <a:spLocks noChangeShapeType="1"/>
            </p:cNvSpPr>
            <p:nvPr/>
          </p:nvSpPr>
          <p:spPr bwMode="auto">
            <a:xfrm>
              <a:off x="2445" y="1820"/>
              <a:ext cx="24" cy="0"/>
            </a:xfrm>
            <a:prstGeom prst="line">
              <a:avLst/>
            </a:prstGeom>
            <a:noFill/>
            <a:ln w="6350">
              <a:solidFill>
                <a:schemeClr val="tx1"/>
              </a:solidFill>
              <a:round/>
              <a:headEnd/>
              <a:tailEnd/>
            </a:ln>
          </p:spPr>
          <p:txBody>
            <a:bodyPr lIns="45720" rIns="45720" anchor="ctr"/>
            <a:lstStyle/>
            <a:p>
              <a:endParaRPr lang="en-US"/>
            </a:p>
          </p:txBody>
        </p:sp>
        <p:sp>
          <p:nvSpPr>
            <p:cNvPr id="592" name="Line 292"/>
            <p:cNvSpPr>
              <a:spLocks noChangeShapeType="1"/>
            </p:cNvSpPr>
            <p:nvPr/>
          </p:nvSpPr>
          <p:spPr bwMode="auto">
            <a:xfrm>
              <a:off x="2445" y="1844"/>
              <a:ext cx="24" cy="0"/>
            </a:xfrm>
            <a:prstGeom prst="line">
              <a:avLst/>
            </a:prstGeom>
            <a:noFill/>
            <a:ln w="6350">
              <a:solidFill>
                <a:schemeClr val="tx1"/>
              </a:solidFill>
              <a:round/>
              <a:headEnd/>
              <a:tailEnd/>
            </a:ln>
          </p:spPr>
          <p:txBody>
            <a:bodyPr lIns="45720" rIns="45720" anchor="ctr"/>
            <a:lstStyle/>
            <a:p>
              <a:endParaRPr lang="en-US"/>
            </a:p>
          </p:txBody>
        </p:sp>
        <p:sp>
          <p:nvSpPr>
            <p:cNvPr id="593" name="Line 293"/>
            <p:cNvSpPr>
              <a:spLocks noChangeShapeType="1"/>
            </p:cNvSpPr>
            <p:nvPr/>
          </p:nvSpPr>
          <p:spPr bwMode="auto">
            <a:xfrm>
              <a:off x="2445" y="1868"/>
              <a:ext cx="24" cy="0"/>
            </a:xfrm>
            <a:prstGeom prst="line">
              <a:avLst/>
            </a:prstGeom>
            <a:noFill/>
            <a:ln w="6350">
              <a:solidFill>
                <a:schemeClr val="tx1"/>
              </a:solidFill>
              <a:round/>
              <a:headEnd/>
              <a:tailEnd/>
            </a:ln>
          </p:spPr>
          <p:txBody>
            <a:bodyPr lIns="45720" rIns="45720" anchor="ctr"/>
            <a:lstStyle/>
            <a:p>
              <a:endParaRPr lang="en-US"/>
            </a:p>
          </p:txBody>
        </p:sp>
      </p:grpSp>
      <p:grpSp>
        <p:nvGrpSpPr>
          <p:cNvPr id="594" name="Group 294"/>
          <p:cNvGrpSpPr>
            <a:grpSpLocks/>
          </p:cNvGrpSpPr>
          <p:nvPr/>
        </p:nvGrpSpPr>
        <p:grpSpPr bwMode="auto">
          <a:xfrm flipH="1">
            <a:off x="580403" y="4468766"/>
            <a:ext cx="43834" cy="245172"/>
            <a:chOff x="2445" y="1628"/>
            <a:chExt cx="24" cy="240"/>
          </a:xfrm>
        </p:grpSpPr>
        <p:sp>
          <p:nvSpPr>
            <p:cNvPr id="595" name="Line 295"/>
            <p:cNvSpPr>
              <a:spLocks noChangeShapeType="1"/>
            </p:cNvSpPr>
            <p:nvPr/>
          </p:nvSpPr>
          <p:spPr bwMode="auto">
            <a:xfrm>
              <a:off x="2445" y="1628"/>
              <a:ext cx="24" cy="0"/>
            </a:xfrm>
            <a:prstGeom prst="line">
              <a:avLst/>
            </a:prstGeom>
            <a:noFill/>
            <a:ln w="9525">
              <a:solidFill>
                <a:schemeClr val="tx1"/>
              </a:solidFill>
              <a:round/>
              <a:headEnd/>
              <a:tailEnd/>
            </a:ln>
          </p:spPr>
          <p:txBody>
            <a:bodyPr lIns="45720" rIns="45720" anchor="ctr"/>
            <a:lstStyle/>
            <a:p>
              <a:endParaRPr lang="en-US"/>
            </a:p>
          </p:txBody>
        </p:sp>
        <p:sp>
          <p:nvSpPr>
            <p:cNvPr id="596" name="Line 296"/>
            <p:cNvSpPr>
              <a:spLocks noChangeShapeType="1"/>
            </p:cNvSpPr>
            <p:nvPr/>
          </p:nvSpPr>
          <p:spPr bwMode="auto">
            <a:xfrm>
              <a:off x="2445" y="1652"/>
              <a:ext cx="24" cy="0"/>
            </a:xfrm>
            <a:prstGeom prst="line">
              <a:avLst/>
            </a:prstGeom>
            <a:noFill/>
            <a:ln w="9525">
              <a:solidFill>
                <a:schemeClr val="tx1"/>
              </a:solidFill>
              <a:round/>
              <a:headEnd/>
              <a:tailEnd/>
            </a:ln>
          </p:spPr>
          <p:txBody>
            <a:bodyPr lIns="45720" rIns="45720" anchor="ctr"/>
            <a:lstStyle/>
            <a:p>
              <a:endParaRPr lang="en-US"/>
            </a:p>
          </p:txBody>
        </p:sp>
        <p:sp>
          <p:nvSpPr>
            <p:cNvPr id="597" name="Line 297"/>
            <p:cNvSpPr>
              <a:spLocks noChangeShapeType="1"/>
            </p:cNvSpPr>
            <p:nvPr/>
          </p:nvSpPr>
          <p:spPr bwMode="auto">
            <a:xfrm>
              <a:off x="2445" y="1676"/>
              <a:ext cx="24" cy="0"/>
            </a:xfrm>
            <a:prstGeom prst="line">
              <a:avLst/>
            </a:prstGeom>
            <a:noFill/>
            <a:ln w="9525">
              <a:solidFill>
                <a:schemeClr val="tx1"/>
              </a:solidFill>
              <a:round/>
              <a:headEnd/>
              <a:tailEnd/>
            </a:ln>
          </p:spPr>
          <p:txBody>
            <a:bodyPr lIns="45720" rIns="45720" anchor="ctr"/>
            <a:lstStyle/>
            <a:p>
              <a:endParaRPr lang="en-US"/>
            </a:p>
          </p:txBody>
        </p:sp>
        <p:sp>
          <p:nvSpPr>
            <p:cNvPr id="598" name="Line 298"/>
            <p:cNvSpPr>
              <a:spLocks noChangeShapeType="1"/>
            </p:cNvSpPr>
            <p:nvPr/>
          </p:nvSpPr>
          <p:spPr bwMode="auto">
            <a:xfrm>
              <a:off x="2445" y="1700"/>
              <a:ext cx="24" cy="0"/>
            </a:xfrm>
            <a:prstGeom prst="line">
              <a:avLst/>
            </a:prstGeom>
            <a:noFill/>
            <a:ln w="9525">
              <a:solidFill>
                <a:schemeClr val="tx1"/>
              </a:solidFill>
              <a:round/>
              <a:headEnd/>
              <a:tailEnd/>
            </a:ln>
          </p:spPr>
          <p:txBody>
            <a:bodyPr lIns="45720" rIns="45720" anchor="ctr"/>
            <a:lstStyle/>
            <a:p>
              <a:endParaRPr lang="en-US"/>
            </a:p>
          </p:txBody>
        </p:sp>
        <p:sp>
          <p:nvSpPr>
            <p:cNvPr id="599" name="Line 299"/>
            <p:cNvSpPr>
              <a:spLocks noChangeShapeType="1"/>
            </p:cNvSpPr>
            <p:nvPr/>
          </p:nvSpPr>
          <p:spPr bwMode="auto">
            <a:xfrm>
              <a:off x="2445" y="1724"/>
              <a:ext cx="24" cy="0"/>
            </a:xfrm>
            <a:prstGeom prst="line">
              <a:avLst/>
            </a:prstGeom>
            <a:noFill/>
            <a:ln w="9525">
              <a:solidFill>
                <a:schemeClr val="tx1"/>
              </a:solidFill>
              <a:round/>
              <a:headEnd/>
              <a:tailEnd/>
            </a:ln>
          </p:spPr>
          <p:txBody>
            <a:bodyPr lIns="45720" rIns="45720" anchor="ctr"/>
            <a:lstStyle/>
            <a:p>
              <a:endParaRPr lang="en-US"/>
            </a:p>
          </p:txBody>
        </p:sp>
        <p:sp>
          <p:nvSpPr>
            <p:cNvPr id="600" name="Line 300"/>
            <p:cNvSpPr>
              <a:spLocks noChangeShapeType="1"/>
            </p:cNvSpPr>
            <p:nvPr/>
          </p:nvSpPr>
          <p:spPr bwMode="auto">
            <a:xfrm>
              <a:off x="2445" y="1748"/>
              <a:ext cx="24" cy="0"/>
            </a:xfrm>
            <a:prstGeom prst="line">
              <a:avLst/>
            </a:prstGeom>
            <a:noFill/>
            <a:ln w="9525">
              <a:solidFill>
                <a:schemeClr val="tx1"/>
              </a:solidFill>
              <a:round/>
              <a:headEnd/>
              <a:tailEnd/>
            </a:ln>
          </p:spPr>
          <p:txBody>
            <a:bodyPr lIns="45720" rIns="45720" anchor="ctr"/>
            <a:lstStyle/>
            <a:p>
              <a:endParaRPr lang="en-US"/>
            </a:p>
          </p:txBody>
        </p:sp>
        <p:sp>
          <p:nvSpPr>
            <p:cNvPr id="601" name="Line 301"/>
            <p:cNvSpPr>
              <a:spLocks noChangeShapeType="1"/>
            </p:cNvSpPr>
            <p:nvPr/>
          </p:nvSpPr>
          <p:spPr bwMode="auto">
            <a:xfrm>
              <a:off x="2445" y="1772"/>
              <a:ext cx="24" cy="0"/>
            </a:xfrm>
            <a:prstGeom prst="line">
              <a:avLst/>
            </a:prstGeom>
            <a:noFill/>
            <a:ln w="9525">
              <a:solidFill>
                <a:schemeClr val="tx1"/>
              </a:solidFill>
              <a:round/>
              <a:headEnd/>
              <a:tailEnd/>
            </a:ln>
          </p:spPr>
          <p:txBody>
            <a:bodyPr lIns="45720" rIns="45720" anchor="ctr"/>
            <a:lstStyle/>
            <a:p>
              <a:endParaRPr lang="en-US"/>
            </a:p>
          </p:txBody>
        </p:sp>
        <p:sp>
          <p:nvSpPr>
            <p:cNvPr id="602" name="Line 302"/>
            <p:cNvSpPr>
              <a:spLocks noChangeShapeType="1"/>
            </p:cNvSpPr>
            <p:nvPr/>
          </p:nvSpPr>
          <p:spPr bwMode="auto">
            <a:xfrm>
              <a:off x="2445" y="1796"/>
              <a:ext cx="24" cy="0"/>
            </a:xfrm>
            <a:prstGeom prst="line">
              <a:avLst/>
            </a:prstGeom>
            <a:noFill/>
            <a:ln w="9525">
              <a:solidFill>
                <a:schemeClr val="tx1"/>
              </a:solidFill>
              <a:round/>
              <a:headEnd/>
              <a:tailEnd/>
            </a:ln>
          </p:spPr>
          <p:txBody>
            <a:bodyPr lIns="45720" rIns="45720" anchor="ctr"/>
            <a:lstStyle/>
            <a:p>
              <a:endParaRPr lang="en-US"/>
            </a:p>
          </p:txBody>
        </p:sp>
        <p:sp>
          <p:nvSpPr>
            <p:cNvPr id="603" name="Line 303"/>
            <p:cNvSpPr>
              <a:spLocks noChangeShapeType="1"/>
            </p:cNvSpPr>
            <p:nvPr/>
          </p:nvSpPr>
          <p:spPr bwMode="auto">
            <a:xfrm>
              <a:off x="2445" y="1820"/>
              <a:ext cx="24" cy="0"/>
            </a:xfrm>
            <a:prstGeom prst="line">
              <a:avLst/>
            </a:prstGeom>
            <a:noFill/>
            <a:ln w="9525">
              <a:solidFill>
                <a:schemeClr val="tx1"/>
              </a:solidFill>
              <a:round/>
              <a:headEnd/>
              <a:tailEnd/>
            </a:ln>
          </p:spPr>
          <p:txBody>
            <a:bodyPr lIns="45720" rIns="45720" anchor="ctr"/>
            <a:lstStyle/>
            <a:p>
              <a:endParaRPr lang="en-US"/>
            </a:p>
          </p:txBody>
        </p:sp>
        <p:sp>
          <p:nvSpPr>
            <p:cNvPr id="604" name="Line 304"/>
            <p:cNvSpPr>
              <a:spLocks noChangeShapeType="1"/>
            </p:cNvSpPr>
            <p:nvPr/>
          </p:nvSpPr>
          <p:spPr bwMode="auto">
            <a:xfrm>
              <a:off x="2445" y="1844"/>
              <a:ext cx="24" cy="0"/>
            </a:xfrm>
            <a:prstGeom prst="line">
              <a:avLst/>
            </a:prstGeom>
            <a:noFill/>
            <a:ln w="9525">
              <a:solidFill>
                <a:schemeClr val="tx1"/>
              </a:solidFill>
              <a:round/>
              <a:headEnd/>
              <a:tailEnd/>
            </a:ln>
          </p:spPr>
          <p:txBody>
            <a:bodyPr lIns="45720" rIns="45720" anchor="ctr"/>
            <a:lstStyle/>
            <a:p>
              <a:endParaRPr lang="en-US"/>
            </a:p>
          </p:txBody>
        </p:sp>
        <p:sp>
          <p:nvSpPr>
            <p:cNvPr id="605" name="Line 305"/>
            <p:cNvSpPr>
              <a:spLocks noChangeShapeType="1"/>
            </p:cNvSpPr>
            <p:nvPr/>
          </p:nvSpPr>
          <p:spPr bwMode="auto">
            <a:xfrm>
              <a:off x="2445" y="1868"/>
              <a:ext cx="24" cy="0"/>
            </a:xfrm>
            <a:prstGeom prst="line">
              <a:avLst/>
            </a:prstGeom>
            <a:noFill/>
            <a:ln w="9525">
              <a:solidFill>
                <a:schemeClr val="tx1"/>
              </a:solidFill>
              <a:round/>
              <a:headEnd/>
              <a:tailEnd/>
            </a:ln>
          </p:spPr>
          <p:txBody>
            <a:bodyPr lIns="45720" rIns="45720" anchor="ctr"/>
            <a:lstStyle/>
            <a:p>
              <a:endParaRPr lang="en-US"/>
            </a:p>
          </p:txBody>
        </p:sp>
      </p:grpSp>
      <p:sp>
        <p:nvSpPr>
          <p:cNvPr id="606" name="Rectangle 12"/>
          <p:cNvSpPr>
            <a:spLocks noChangeArrowheads="1"/>
          </p:cNvSpPr>
          <p:nvPr/>
        </p:nvSpPr>
        <p:spPr bwMode="auto">
          <a:xfrm>
            <a:off x="917640" y="3707847"/>
            <a:ext cx="262490" cy="2117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607" name="Rectangle 13"/>
          <p:cNvSpPr>
            <a:spLocks noChangeArrowheads="1"/>
          </p:cNvSpPr>
          <p:nvPr/>
        </p:nvSpPr>
        <p:spPr bwMode="auto">
          <a:xfrm>
            <a:off x="914400" y="3706766"/>
            <a:ext cx="264650" cy="210640"/>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608" name="Rectangle 14"/>
          <p:cNvSpPr>
            <a:spLocks noChangeArrowheads="1"/>
          </p:cNvSpPr>
          <p:nvPr/>
        </p:nvSpPr>
        <p:spPr bwMode="auto">
          <a:xfrm>
            <a:off x="917640" y="3707847"/>
            <a:ext cx="262490" cy="27005"/>
          </a:xfrm>
          <a:prstGeom prst="rect">
            <a:avLst/>
          </a:prstGeom>
          <a:solidFill>
            <a:srgbClr val="2B74B7"/>
          </a:solidFill>
          <a:ln w="3175">
            <a:solidFill>
              <a:schemeClr val="bg2"/>
            </a:solidFill>
            <a:miter lim="800000"/>
            <a:headEnd/>
            <a:tailEnd/>
          </a:ln>
        </p:spPr>
        <p:txBody>
          <a:bodyPr anchor="ctr">
            <a:spAutoFit/>
          </a:bodyPr>
          <a:lstStyle/>
          <a:p>
            <a:endParaRPr lang="en-US"/>
          </a:p>
        </p:txBody>
      </p:sp>
      <p:grpSp>
        <p:nvGrpSpPr>
          <p:cNvPr id="609" name="Group 608"/>
          <p:cNvGrpSpPr>
            <a:grpSpLocks/>
          </p:cNvGrpSpPr>
          <p:nvPr/>
        </p:nvGrpSpPr>
        <p:grpSpPr bwMode="auto">
          <a:xfrm>
            <a:off x="983533" y="3780220"/>
            <a:ext cx="178234" cy="118822"/>
            <a:chOff x="2208" y="1479"/>
            <a:chExt cx="323" cy="214"/>
          </a:xfrm>
        </p:grpSpPr>
        <p:sp>
          <p:nvSpPr>
            <p:cNvPr id="610" name="Line 18"/>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11" name="Line 19"/>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12" name="Line 20"/>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13" name="Line 21"/>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14" name="Line 22"/>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15" name="Line 23"/>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16" name="Line 24"/>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17" name="Line 25"/>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18" name="Line 26"/>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19" name="Line 27"/>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20" name="Line 28"/>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21" name="Line 29"/>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22" name="Line 30"/>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23" name="Line 31"/>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24" name="Line 32"/>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25" name="Line 33"/>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26" name="Line 34"/>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27" name="Line 35"/>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28" name="Line 36"/>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29" name="Line 37"/>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30" name="Line 38"/>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31" name="Line 39"/>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32" name="Line 40"/>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33" name="Line 41"/>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34" name="Line 42"/>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35" name="Line 43"/>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36" name="Line 44"/>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37" name="Line 45"/>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38" name="Line 46"/>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39" name="Line 47"/>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40" name="Line 48"/>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41" name="Line 49"/>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642" name="Line 50"/>
          <p:cNvSpPr>
            <a:spLocks noChangeShapeType="1"/>
          </p:cNvSpPr>
          <p:nvPr/>
        </p:nvSpPr>
        <p:spPr bwMode="auto">
          <a:xfrm>
            <a:off x="968410" y="3754295"/>
            <a:ext cx="0" cy="165271"/>
          </a:xfrm>
          <a:prstGeom prst="line">
            <a:avLst/>
          </a:prstGeom>
          <a:noFill/>
          <a:ln w="3175">
            <a:solidFill>
              <a:schemeClr val="bg2"/>
            </a:solidFill>
            <a:round/>
            <a:headEnd/>
            <a:tailEnd/>
          </a:ln>
        </p:spPr>
        <p:txBody>
          <a:bodyPr wrap="none" lIns="0" rIns="0" anchor="ctr"/>
          <a:lstStyle/>
          <a:p>
            <a:endParaRPr lang="en-US"/>
          </a:p>
        </p:txBody>
      </p:sp>
      <p:sp>
        <p:nvSpPr>
          <p:cNvPr id="643" name="Line 51"/>
          <p:cNvSpPr>
            <a:spLocks noChangeShapeType="1"/>
          </p:cNvSpPr>
          <p:nvPr/>
        </p:nvSpPr>
        <p:spPr bwMode="auto">
          <a:xfrm>
            <a:off x="944646" y="3754295"/>
            <a:ext cx="234404" cy="0"/>
          </a:xfrm>
          <a:prstGeom prst="line">
            <a:avLst/>
          </a:prstGeom>
          <a:noFill/>
          <a:ln w="3175">
            <a:solidFill>
              <a:schemeClr val="bg2"/>
            </a:solidFill>
            <a:round/>
            <a:headEnd/>
            <a:tailEnd/>
          </a:ln>
        </p:spPr>
        <p:txBody>
          <a:bodyPr lIns="137160" rIns="45720" anchor="ctr"/>
          <a:lstStyle/>
          <a:p>
            <a:endParaRPr lang="en-US"/>
          </a:p>
        </p:txBody>
      </p:sp>
      <p:sp>
        <p:nvSpPr>
          <p:cNvPr id="644" name="Line 16"/>
          <p:cNvSpPr>
            <a:spLocks noChangeShapeType="1"/>
          </p:cNvSpPr>
          <p:nvPr/>
        </p:nvSpPr>
        <p:spPr bwMode="auto">
          <a:xfrm>
            <a:off x="1072110" y="3707847"/>
            <a:ext cx="1081" cy="211719"/>
          </a:xfrm>
          <a:prstGeom prst="line">
            <a:avLst/>
          </a:prstGeom>
          <a:noFill/>
          <a:ln w="3175">
            <a:solidFill>
              <a:schemeClr val="bg2"/>
            </a:solidFill>
            <a:round/>
            <a:headEnd/>
            <a:tailEnd/>
          </a:ln>
        </p:spPr>
        <p:txBody>
          <a:bodyPr wrap="none" anchor="ctr"/>
          <a:lstStyle/>
          <a:p>
            <a:endParaRPr lang="en-US"/>
          </a:p>
        </p:txBody>
      </p:sp>
      <p:sp>
        <p:nvSpPr>
          <p:cNvPr id="645" name="Rectangle 435"/>
          <p:cNvSpPr>
            <a:spLocks noChangeArrowheads="1"/>
          </p:cNvSpPr>
          <p:nvPr/>
        </p:nvSpPr>
        <p:spPr bwMode="auto">
          <a:xfrm>
            <a:off x="1600200" y="4087766"/>
            <a:ext cx="302081" cy="254982"/>
          </a:xfrm>
          <a:prstGeom prst="rect">
            <a:avLst/>
          </a:prstGeom>
          <a:solidFill>
            <a:schemeClr val="bg1"/>
          </a:solidFill>
          <a:ln w="6350">
            <a:solidFill>
              <a:schemeClr val="tx1"/>
            </a:solidFill>
            <a:miter lim="800000"/>
            <a:headEnd/>
            <a:tailEnd/>
          </a:ln>
        </p:spPr>
        <p:txBody>
          <a:bodyPr wrap="none" anchor="ctr"/>
          <a:lstStyle/>
          <a:p>
            <a:endParaRPr lang="en-US"/>
          </a:p>
        </p:txBody>
      </p:sp>
      <p:sp>
        <p:nvSpPr>
          <p:cNvPr id="646" name="Rectangle 436"/>
          <p:cNvSpPr>
            <a:spLocks noChangeArrowheads="1"/>
          </p:cNvSpPr>
          <p:nvPr/>
        </p:nvSpPr>
        <p:spPr bwMode="auto">
          <a:xfrm>
            <a:off x="1650547" y="4188459"/>
            <a:ext cx="22737" cy="89325"/>
          </a:xfrm>
          <a:prstGeom prst="rect">
            <a:avLst/>
          </a:prstGeom>
          <a:solidFill>
            <a:srgbClr val="CC0000"/>
          </a:solidFill>
          <a:ln w="9525">
            <a:noFill/>
            <a:miter lim="800000"/>
            <a:headEnd/>
            <a:tailEnd/>
          </a:ln>
        </p:spPr>
        <p:txBody>
          <a:bodyPr wrap="none" anchor="ctr"/>
          <a:lstStyle/>
          <a:p>
            <a:endParaRPr lang="en-US"/>
          </a:p>
        </p:txBody>
      </p:sp>
      <p:sp>
        <p:nvSpPr>
          <p:cNvPr id="647" name="Rectangle 437"/>
          <p:cNvSpPr>
            <a:spLocks noChangeArrowheads="1"/>
          </p:cNvSpPr>
          <p:nvPr/>
        </p:nvSpPr>
        <p:spPr bwMode="auto">
          <a:xfrm>
            <a:off x="1670036" y="4211197"/>
            <a:ext cx="21114" cy="66588"/>
          </a:xfrm>
          <a:prstGeom prst="rect">
            <a:avLst/>
          </a:prstGeom>
          <a:solidFill>
            <a:srgbClr val="3333FF"/>
          </a:solidFill>
          <a:ln w="9525">
            <a:noFill/>
            <a:miter lim="800000"/>
            <a:headEnd/>
            <a:tailEnd/>
          </a:ln>
        </p:spPr>
        <p:txBody>
          <a:bodyPr wrap="none" anchor="ctr"/>
          <a:lstStyle/>
          <a:p>
            <a:endParaRPr lang="en-US"/>
          </a:p>
        </p:txBody>
      </p:sp>
      <p:sp>
        <p:nvSpPr>
          <p:cNvPr id="648" name="Rectangle 438"/>
          <p:cNvSpPr>
            <a:spLocks noChangeArrowheads="1"/>
          </p:cNvSpPr>
          <p:nvPr/>
        </p:nvSpPr>
        <p:spPr bwMode="auto">
          <a:xfrm>
            <a:off x="1709015" y="4206325"/>
            <a:ext cx="19489" cy="71460"/>
          </a:xfrm>
          <a:prstGeom prst="rect">
            <a:avLst/>
          </a:prstGeom>
          <a:solidFill>
            <a:srgbClr val="CC0000"/>
          </a:solidFill>
          <a:ln w="9525">
            <a:noFill/>
            <a:miter lim="800000"/>
            <a:headEnd/>
            <a:tailEnd/>
          </a:ln>
        </p:spPr>
        <p:txBody>
          <a:bodyPr wrap="none" anchor="ctr"/>
          <a:lstStyle/>
          <a:p>
            <a:endParaRPr lang="en-US"/>
          </a:p>
        </p:txBody>
      </p:sp>
      <p:sp>
        <p:nvSpPr>
          <p:cNvPr id="649" name="Rectangle 439"/>
          <p:cNvSpPr>
            <a:spLocks noChangeArrowheads="1"/>
          </p:cNvSpPr>
          <p:nvPr/>
        </p:nvSpPr>
        <p:spPr bwMode="auto">
          <a:xfrm>
            <a:off x="1726879" y="4188459"/>
            <a:ext cx="21114" cy="89325"/>
          </a:xfrm>
          <a:prstGeom prst="rect">
            <a:avLst/>
          </a:prstGeom>
          <a:solidFill>
            <a:srgbClr val="3333FF"/>
          </a:solidFill>
          <a:ln w="9525">
            <a:noFill/>
            <a:miter lim="800000"/>
            <a:headEnd/>
            <a:tailEnd/>
          </a:ln>
        </p:spPr>
        <p:txBody>
          <a:bodyPr wrap="none" anchor="ctr"/>
          <a:lstStyle/>
          <a:p>
            <a:endParaRPr lang="en-US"/>
          </a:p>
        </p:txBody>
      </p:sp>
      <p:sp>
        <p:nvSpPr>
          <p:cNvPr id="650" name="Rectangle 440"/>
          <p:cNvSpPr>
            <a:spLocks noChangeArrowheads="1"/>
          </p:cNvSpPr>
          <p:nvPr/>
        </p:nvSpPr>
        <p:spPr bwMode="auto">
          <a:xfrm>
            <a:off x="1765857" y="4188459"/>
            <a:ext cx="21114" cy="89325"/>
          </a:xfrm>
          <a:prstGeom prst="rect">
            <a:avLst/>
          </a:prstGeom>
          <a:solidFill>
            <a:srgbClr val="CC0000"/>
          </a:solidFill>
          <a:ln w="9525">
            <a:noFill/>
            <a:miter lim="800000"/>
            <a:headEnd/>
            <a:tailEnd/>
          </a:ln>
        </p:spPr>
        <p:txBody>
          <a:bodyPr wrap="none" anchor="ctr"/>
          <a:lstStyle/>
          <a:p>
            <a:endParaRPr lang="en-US"/>
          </a:p>
        </p:txBody>
      </p:sp>
      <p:sp>
        <p:nvSpPr>
          <p:cNvPr id="651" name="Rectangle 441"/>
          <p:cNvSpPr>
            <a:spLocks noChangeArrowheads="1"/>
          </p:cNvSpPr>
          <p:nvPr/>
        </p:nvSpPr>
        <p:spPr bwMode="auto">
          <a:xfrm>
            <a:off x="1783723" y="4232310"/>
            <a:ext cx="22737" cy="45474"/>
          </a:xfrm>
          <a:prstGeom prst="rect">
            <a:avLst/>
          </a:prstGeom>
          <a:solidFill>
            <a:srgbClr val="3333FF"/>
          </a:solidFill>
          <a:ln w="9525">
            <a:noFill/>
            <a:miter lim="800000"/>
            <a:headEnd/>
            <a:tailEnd/>
          </a:ln>
        </p:spPr>
        <p:txBody>
          <a:bodyPr wrap="none" anchor="ctr"/>
          <a:lstStyle/>
          <a:p>
            <a:endParaRPr lang="en-US"/>
          </a:p>
        </p:txBody>
      </p:sp>
      <p:sp>
        <p:nvSpPr>
          <p:cNvPr id="652" name="Rectangle 442"/>
          <p:cNvSpPr>
            <a:spLocks noChangeArrowheads="1"/>
          </p:cNvSpPr>
          <p:nvPr/>
        </p:nvSpPr>
        <p:spPr bwMode="auto">
          <a:xfrm>
            <a:off x="1822701" y="4206325"/>
            <a:ext cx="19489" cy="71460"/>
          </a:xfrm>
          <a:prstGeom prst="rect">
            <a:avLst/>
          </a:prstGeom>
          <a:solidFill>
            <a:srgbClr val="CC0000"/>
          </a:solidFill>
          <a:ln w="9525">
            <a:noFill/>
            <a:miter lim="800000"/>
            <a:headEnd/>
            <a:tailEnd/>
          </a:ln>
        </p:spPr>
        <p:txBody>
          <a:bodyPr wrap="none" anchor="ctr"/>
          <a:lstStyle/>
          <a:p>
            <a:endParaRPr lang="en-US"/>
          </a:p>
        </p:txBody>
      </p:sp>
      <p:sp>
        <p:nvSpPr>
          <p:cNvPr id="653" name="Rectangle 443"/>
          <p:cNvSpPr>
            <a:spLocks noChangeArrowheads="1"/>
          </p:cNvSpPr>
          <p:nvPr/>
        </p:nvSpPr>
        <p:spPr bwMode="auto">
          <a:xfrm>
            <a:off x="1840566" y="4188459"/>
            <a:ext cx="21114" cy="89325"/>
          </a:xfrm>
          <a:prstGeom prst="rect">
            <a:avLst/>
          </a:prstGeom>
          <a:solidFill>
            <a:srgbClr val="3333FF"/>
          </a:solidFill>
          <a:ln w="9525">
            <a:noFill/>
            <a:miter lim="800000"/>
            <a:headEnd/>
            <a:tailEnd/>
          </a:ln>
        </p:spPr>
        <p:txBody>
          <a:bodyPr wrap="none" anchor="ctr"/>
          <a:lstStyle/>
          <a:p>
            <a:endParaRPr lang="en-US"/>
          </a:p>
        </p:txBody>
      </p:sp>
      <p:sp>
        <p:nvSpPr>
          <p:cNvPr id="654" name="Line 444"/>
          <p:cNvSpPr>
            <a:spLocks noChangeShapeType="1"/>
          </p:cNvSpPr>
          <p:nvPr/>
        </p:nvSpPr>
        <p:spPr bwMode="auto">
          <a:xfrm>
            <a:off x="1626185" y="4276160"/>
            <a:ext cx="259855" cy="0"/>
          </a:xfrm>
          <a:prstGeom prst="line">
            <a:avLst/>
          </a:prstGeom>
          <a:noFill/>
          <a:ln w="3175">
            <a:solidFill>
              <a:schemeClr val="tx1"/>
            </a:solidFill>
            <a:round/>
            <a:headEnd/>
            <a:tailEnd/>
          </a:ln>
        </p:spPr>
        <p:txBody>
          <a:bodyPr anchor="ctr"/>
          <a:lstStyle/>
          <a:p>
            <a:endParaRPr lang="en-US"/>
          </a:p>
        </p:txBody>
      </p:sp>
      <p:sp>
        <p:nvSpPr>
          <p:cNvPr id="655" name="Line 445"/>
          <p:cNvSpPr>
            <a:spLocks noChangeShapeType="1"/>
          </p:cNvSpPr>
          <p:nvPr/>
        </p:nvSpPr>
        <p:spPr bwMode="auto">
          <a:xfrm flipV="1">
            <a:off x="1626185" y="4147858"/>
            <a:ext cx="0" cy="128303"/>
          </a:xfrm>
          <a:prstGeom prst="line">
            <a:avLst/>
          </a:prstGeom>
          <a:noFill/>
          <a:ln w="3175">
            <a:solidFill>
              <a:schemeClr val="tx1"/>
            </a:solidFill>
            <a:round/>
            <a:headEnd/>
            <a:tailEnd/>
          </a:ln>
        </p:spPr>
        <p:txBody>
          <a:bodyPr anchor="ctr"/>
          <a:lstStyle/>
          <a:p>
            <a:endParaRPr lang="en-US"/>
          </a:p>
        </p:txBody>
      </p:sp>
      <p:sp>
        <p:nvSpPr>
          <p:cNvPr id="656" name="Line 446"/>
          <p:cNvSpPr>
            <a:spLocks noChangeShapeType="1"/>
          </p:cNvSpPr>
          <p:nvPr/>
        </p:nvSpPr>
        <p:spPr bwMode="auto">
          <a:xfrm>
            <a:off x="1650547" y="4294025"/>
            <a:ext cx="34106" cy="0"/>
          </a:xfrm>
          <a:prstGeom prst="line">
            <a:avLst/>
          </a:prstGeom>
          <a:noFill/>
          <a:ln w="6350">
            <a:solidFill>
              <a:schemeClr val="tx1"/>
            </a:solidFill>
            <a:round/>
            <a:headEnd/>
            <a:tailEnd/>
          </a:ln>
        </p:spPr>
        <p:txBody>
          <a:bodyPr anchor="ctr"/>
          <a:lstStyle/>
          <a:p>
            <a:endParaRPr lang="en-US"/>
          </a:p>
        </p:txBody>
      </p:sp>
      <p:sp>
        <p:nvSpPr>
          <p:cNvPr id="657" name="Line 447"/>
          <p:cNvSpPr>
            <a:spLocks noChangeShapeType="1"/>
          </p:cNvSpPr>
          <p:nvPr/>
        </p:nvSpPr>
        <p:spPr bwMode="auto">
          <a:xfrm>
            <a:off x="1710638" y="4294025"/>
            <a:ext cx="34106" cy="0"/>
          </a:xfrm>
          <a:prstGeom prst="line">
            <a:avLst/>
          </a:prstGeom>
          <a:noFill/>
          <a:ln w="6350">
            <a:solidFill>
              <a:schemeClr val="tx1"/>
            </a:solidFill>
            <a:round/>
            <a:headEnd/>
            <a:tailEnd/>
          </a:ln>
        </p:spPr>
        <p:txBody>
          <a:bodyPr anchor="ctr"/>
          <a:lstStyle/>
          <a:p>
            <a:endParaRPr lang="en-US"/>
          </a:p>
        </p:txBody>
      </p:sp>
      <p:sp>
        <p:nvSpPr>
          <p:cNvPr id="658" name="Line 448"/>
          <p:cNvSpPr>
            <a:spLocks noChangeShapeType="1"/>
          </p:cNvSpPr>
          <p:nvPr/>
        </p:nvSpPr>
        <p:spPr bwMode="auto">
          <a:xfrm>
            <a:off x="1770730" y="4294025"/>
            <a:ext cx="34106" cy="0"/>
          </a:xfrm>
          <a:prstGeom prst="line">
            <a:avLst/>
          </a:prstGeom>
          <a:noFill/>
          <a:ln w="6350">
            <a:solidFill>
              <a:schemeClr val="tx1"/>
            </a:solidFill>
            <a:round/>
            <a:headEnd/>
            <a:tailEnd/>
          </a:ln>
        </p:spPr>
        <p:txBody>
          <a:bodyPr anchor="ctr"/>
          <a:lstStyle/>
          <a:p>
            <a:endParaRPr lang="en-US"/>
          </a:p>
        </p:txBody>
      </p:sp>
      <p:sp>
        <p:nvSpPr>
          <p:cNvPr id="659" name="Line 449"/>
          <p:cNvSpPr>
            <a:spLocks noChangeShapeType="1"/>
          </p:cNvSpPr>
          <p:nvPr/>
        </p:nvSpPr>
        <p:spPr bwMode="auto">
          <a:xfrm>
            <a:off x="1829197" y="4294025"/>
            <a:ext cx="35730" cy="0"/>
          </a:xfrm>
          <a:prstGeom prst="line">
            <a:avLst/>
          </a:prstGeom>
          <a:noFill/>
          <a:ln w="6350">
            <a:solidFill>
              <a:schemeClr val="tx1"/>
            </a:solidFill>
            <a:round/>
            <a:headEnd/>
            <a:tailEnd/>
          </a:ln>
        </p:spPr>
        <p:txBody>
          <a:bodyPr anchor="ctr"/>
          <a:lstStyle/>
          <a:p>
            <a:endParaRPr lang="en-US"/>
          </a:p>
        </p:txBody>
      </p:sp>
      <p:sp>
        <p:nvSpPr>
          <p:cNvPr id="660" name="Rectangle 495"/>
          <p:cNvSpPr>
            <a:spLocks noChangeArrowheads="1"/>
          </p:cNvSpPr>
          <p:nvPr/>
        </p:nvSpPr>
        <p:spPr bwMode="auto">
          <a:xfrm>
            <a:off x="1147818" y="4051271"/>
            <a:ext cx="305126" cy="245708"/>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661" name="Rectangle 496"/>
          <p:cNvSpPr>
            <a:spLocks noChangeArrowheads="1"/>
          </p:cNvSpPr>
          <p:nvPr/>
        </p:nvSpPr>
        <p:spPr bwMode="auto">
          <a:xfrm>
            <a:off x="1143000" y="4049666"/>
            <a:ext cx="308338" cy="244101"/>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662" name="Rectangle 497"/>
          <p:cNvSpPr>
            <a:spLocks noChangeArrowheads="1"/>
          </p:cNvSpPr>
          <p:nvPr/>
        </p:nvSpPr>
        <p:spPr bwMode="auto">
          <a:xfrm>
            <a:off x="1146212" y="4051271"/>
            <a:ext cx="306732" cy="3051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663" name="Rectangle 498"/>
          <p:cNvSpPr>
            <a:spLocks noChangeArrowheads="1"/>
          </p:cNvSpPr>
          <p:nvPr/>
        </p:nvSpPr>
        <p:spPr bwMode="auto">
          <a:xfrm>
            <a:off x="1146212" y="4051271"/>
            <a:ext cx="33725" cy="245708"/>
          </a:xfrm>
          <a:prstGeom prst="rect">
            <a:avLst/>
          </a:prstGeom>
          <a:noFill/>
          <a:ln w="3175">
            <a:solidFill>
              <a:schemeClr val="bg2"/>
            </a:solidFill>
            <a:miter lim="800000"/>
            <a:headEnd/>
            <a:tailEnd/>
          </a:ln>
        </p:spPr>
        <p:txBody>
          <a:bodyPr anchor="ctr">
            <a:spAutoFit/>
          </a:bodyPr>
          <a:lstStyle/>
          <a:p>
            <a:endParaRPr lang="en-US"/>
          </a:p>
        </p:txBody>
      </p:sp>
      <p:sp>
        <p:nvSpPr>
          <p:cNvPr id="664" name="Line 499"/>
          <p:cNvSpPr>
            <a:spLocks noChangeShapeType="1"/>
          </p:cNvSpPr>
          <p:nvPr/>
        </p:nvSpPr>
        <p:spPr bwMode="auto">
          <a:xfrm>
            <a:off x="1327682" y="4051271"/>
            <a:ext cx="0" cy="245708"/>
          </a:xfrm>
          <a:prstGeom prst="line">
            <a:avLst/>
          </a:prstGeom>
          <a:noFill/>
          <a:ln w="3175">
            <a:solidFill>
              <a:schemeClr val="bg2"/>
            </a:solidFill>
            <a:round/>
            <a:headEnd/>
            <a:tailEnd/>
          </a:ln>
        </p:spPr>
        <p:txBody>
          <a:bodyPr wrap="none" anchor="ctr"/>
          <a:lstStyle/>
          <a:p>
            <a:endParaRPr lang="en-US"/>
          </a:p>
        </p:txBody>
      </p:sp>
      <p:grpSp>
        <p:nvGrpSpPr>
          <p:cNvPr id="665" name="Group 500"/>
          <p:cNvGrpSpPr>
            <a:grpSpLocks/>
          </p:cNvGrpSpPr>
          <p:nvPr/>
        </p:nvGrpSpPr>
        <p:grpSpPr bwMode="auto">
          <a:xfrm>
            <a:off x="1223296" y="4134780"/>
            <a:ext cx="208770" cy="138110"/>
            <a:chOff x="2208" y="1479"/>
            <a:chExt cx="323" cy="214"/>
          </a:xfrm>
        </p:grpSpPr>
        <p:sp>
          <p:nvSpPr>
            <p:cNvPr id="666" name="Line 501"/>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67" name="Line 502"/>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68" name="Line 503"/>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69" name="Line 504"/>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70" name="Line 505"/>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71" name="Line 506"/>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72" name="Line 507"/>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73" name="Line 508"/>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74" name="Line 509"/>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75" name="Line 510"/>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76" name="Line 511"/>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77" name="Line 512"/>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78" name="Line 513"/>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79" name="Line 514"/>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80" name="Line 515"/>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81" name="Line 516"/>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82" name="Line 517"/>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83" name="Line 518"/>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84" name="Line 519"/>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685" name="Line 520"/>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686" name="Line 521"/>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687" name="Line 522"/>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688" name="Line 523"/>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689" name="Line 524"/>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690" name="Line 525"/>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91" name="Line 526"/>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92" name="Line 527"/>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93" name="Line 528"/>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94" name="Line 529"/>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95" name="Line 530"/>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696" name="Line 531"/>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697" name="Line 532"/>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698" name="Line 533"/>
          <p:cNvSpPr>
            <a:spLocks noChangeShapeType="1"/>
          </p:cNvSpPr>
          <p:nvPr/>
        </p:nvSpPr>
        <p:spPr bwMode="auto">
          <a:xfrm>
            <a:off x="1205632" y="4105873"/>
            <a:ext cx="0" cy="191106"/>
          </a:xfrm>
          <a:prstGeom prst="line">
            <a:avLst/>
          </a:prstGeom>
          <a:noFill/>
          <a:ln w="3175">
            <a:solidFill>
              <a:schemeClr val="bg2"/>
            </a:solidFill>
            <a:round/>
            <a:headEnd/>
            <a:tailEnd/>
          </a:ln>
        </p:spPr>
        <p:txBody>
          <a:bodyPr wrap="none" lIns="0" rIns="0" anchor="ctr"/>
          <a:lstStyle/>
          <a:p>
            <a:endParaRPr lang="en-US"/>
          </a:p>
        </p:txBody>
      </p:sp>
      <p:sp>
        <p:nvSpPr>
          <p:cNvPr id="699" name="Line 534"/>
          <p:cNvSpPr>
            <a:spLocks noChangeShapeType="1"/>
          </p:cNvSpPr>
          <p:nvPr/>
        </p:nvSpPr>
        <p:spPr bwMode="auto">
          <a:xfrm>
            <a:off x="1178330" y="4105873"/>
            <a:ext cx="273007" cy="0"/>
          </a:xfrm>
          <a:prstGeom prst="line">
            <a:avLst/>
          </a:prstGeom>
          <a:noFill/>
          <a:ln w="3175">
            <a:solidFill>
              <a:schemeClr val="bg2"/>
            </a:solidFill>
            <a:round/>
            <a:headEnd/>
            <a:tailEnd/>
          </a:ln>
        </p:spPr>
        <p:txBody>
          <a:bodyPr lIns="137160" rIns="45720" anchor="ctr"/>
          <a:lstStyle/>
          <a:p>
            <a:endParaRPr lang="en-US"/>
          </a:p>
        </p:txBody>
      </p:sp>
      <p:sp>
        <p:nvSpPr>
          <p:cNvPr id="700" name="Rectangle 535"/>
          <p:cNvSpPr>
            <a:spLocks noChangeArrowheads="1"/>
          </p:cNvSpPr>
          <p:nvPr/>
        </p:nvSpPr>
        <p:spPr bwMode="auto">
          <a:xfrm>
            <a:off x="1787454" y="4454826"/>
            <a:ext cx="299557" cy="241223"/>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701" name="Rectangle 536"/>
          <p:cNvSpPr>
            <a:spLocks noChangeArrowheads="1"/>
          </p:cNvSpPr>
          <p:nvPr/>
        </p:nvSpPr>
        <p:spPr bwMode="auto">
          <a:xfrm>
            <a:off x="1782724" y="4453250"/>
            <a:ext cx="302710" cy="239646"/>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702" name="Rectangle 537"/>
          <p:cNvSpPr>
            <a:spLocks noChangeArrowheads="1"/>
          </p:cNvSpPr>
          <p:nvPr/>
        </p:nvSpPr>
        <p:spPr bwMode="auto">
          <a:xfrm>
            <a:off x="1785877" y="4454826"/>
            <a:ext cx="301134" cy="29956"/>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703" name="Rectangle 538"/>
          <p:cNvSpPr>
            <a:spLocks noChangeArrowheads="1"/>
          </p:cNvSpPr>
          <p:nvPr/>
        </p:nvSpPr>
        <p:spPr bwMode="auto">
          <a:xfrm>
            <a:off x="1785877" y="4454826"/>
            <a:ext cx="33109" cy="241223"/>
          </a:xfrm>
          <a:prstGeom prst="rect">
            <a:avLst/>
          </a:prstGeom>
          <a:noFill/>
          <a:ln w="3175">
            <a:solidFill>
              <a:schemeClr val="bg2"/>
            </a:solidFill>
            <a:miter lim="800000"/>
            <a:headEnd/>
            <a:tailEnd/>
          </a:ln>
        </p:spPr>
        <p:txBody>
          <a:bodyPr anchor="ctr">
            <a:spAutoFit/>
          </a:bodyPr>
          <a:lstStyle/>
          <a:p>
            <a:endParaRPr lang="en-US"/>
          </a:p>
        </p:txBody>
      </p:sp>
      <p:sp>
        <p:nvSpPr>
          <p:cNvPr id="704" name="Line 539"/>
          <p:cNvSpPr>
            <a:spLocks noChangeShapeType="1"/>
          </p:cNvSpPr>
          <p:nvPr/>
        </p:nvSpPr>
        <p:spPr bwMode="auto">
          <a:xfrm>
            <a:off x="1964035" y="4454826"/>
            <a:ext cx="0" cy="241223"/>
          </a:xfrm>
          <a:prstGeom prst="line">
            <a:avLst/>
          </a:prstGeom>
          <a:noFill/>
          <a:ln w="3175">
            <a:solidFill>
              <a:schemeClr val="bg2"/>
            </a:solidFill>
            <a:round/>
            <a:headEnd/>
            <a:tailEnd/>
          </a:ln>
        </p:spPr>
        <p:txBody>
          <a:bodyPr wrap="none" anchor="ctr"/>
          <a:lstStyle/>
          <a:p>
            <a:endParaRPr lang="en-US"/>
          </a:p>
        </p:txBody>
      </p:sp>
      <p:grpSp>
        <p:nvGrpSpPr>
          <p:cNvPr id="705" name="Group 540"/>
          <p:cNvGrpSpPr>
            <a:grpSpLocks/>
          </p:cNvGrpSpPr>
          <p:nvPr/>
        </p:nvGrpSpPr>
        <p:grpSpPr bwMode="auto">
          <a:xfrm>
            <a:off x="1861555" y="4536810"/>
            <a:ext cx="204960" cy="135589"/>
            <a:chOff x="2208" y="1479"/>
            <a:chExt cx="323" cy="214"/>
          </a:xfrm>
        </p:grpSpPr>
        <p:sp>
          <p:nvSpPr>
            <p:cNvPr id="706" name="Line 541"/>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07" name="Line 542"/>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08" name="Line 543"/>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09" name="Line 544"/>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10" name="Line 545"/>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11" name="Line 546"/>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12" name="Line 547"/>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13" name="Line 548"/>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14" name="Line 549"/>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15" name="Line 550"/>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16" name="Line 551"/>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17" name="Line 552"/>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18" name="Line 553"/>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19" name="Line 554"/>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20" name="Line 555"/>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21" name="Line 556"/>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22" name="Line 557"/>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23" name="Line 558"/>
            <p:cNvSpPr>
              <a:spLocks noChangeShapeType="1"/>
            </p:cNvSpPr>
            <p:nvPr/>
          </p:nvSpPr>
          <p:spPr bwMode="auto">
            <a:xfrm>
              <a:off x="2416" y="1632"/>
              <a:ext cx="46" cy="0"/>
            </a:xfrm>
            <a:prstGeom prst="line">
              <a:avLst/>
            </a:prstGeom>
            <a:noFill/>
            <a:ln w="3175">
              <a:solidFill>
                <a:schemeClr val="bg2"/>
              </a:solidFill>
              <a:round/>
              <a:headEnd/>
              <a:tailEnd/>
            </a:ln>
          </p:spPr>
          <p:txBody>
            <a:bodyPr anchor="ctr">
              <a:spAutoFit/>
            </a:bodyPr>
            <a:lstStyle/>
            <a:p>
              <a:endParaRPr lang="en-US"/>
            </a:p>
          </p:txBody>
        </p:sp>
        <p:sp>
          <p:nvSpPr>
            <p:cNvPr id="724" name="Line 559"/>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25" name="Line 560"/>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26" name="Line 561"/>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27" name="Line 562"/>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28" name="Line 563"/>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29" name="Line 564"/>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30" name="Line 565"/>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31" name="Line 566"/>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32" name="Line 567"/>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33" name="Line 568"/>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34" name="Line 569"/>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35" name="Line 570"/>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36" name="Line 571"/>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37" name="Line 572"/>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738" name="Line 573"/>
          <p:cNvSpPr>
            <a:spLocks noChangeShapeType="1"/>
          </p:cNvSpPr>
          <p:nvPr/>
        </p:nvSpPr>
        <p:spPr bwMode="auto">
          <a:xfrm>
            <a:off x="1844212" y="4508431"/>
            <a:ext cx="0" cy="187618"/>
          </a:xfrm>
          <a:prstGeom prst="line">
            <a:avLst/>
          </a:prstGeom>
          <a:noFill/>
          <a:ln w="3175">
            <a:solidFill>
              <a:schemeClr val="bg2"/>
            </a:solidFill>
            <a:round/>
            <a:headEnd/>
            <a:tailEnd/>
          </a:ln>
        </p:spPr>
        <p:txBody>
          <a:bodyPr wrap="none" lIns="0" rIns="0" anchor="ctr"/>
          <a:lstStyle/>
          <a:p>
            <a:endParaRPr lang="en-US"/>
          </a:p>
        </p:txBody>
      </p:sp>
      <p:sp>
        <p:nvSpPr>
          <p:cNvPr id="739" name="Line 574"/>
          <p:cNvSpPr>
            <a:spLocks noChangeShapeType="1"/>
          </p:cNvSpPr>
          <p:nvPr/>
        </p:nvSpPr>
        <p:spPr bwMode="auto">
          <a:xfrm>
            <a:off x="1817410" y="4508431"/>
            <a:ext cx="268024" cy="0"/>
          </a:xfrm>
          <a:prstGeom prst="line">
            <a:avLst/>
          </a:prstGeom>
          <a:noFill/>
          <a:ln w="3175">
            <a:solidFill>
              <a:schemeClr val="bg2"/>
            </a:solidFill>
            <a:round/>
            <a:headEnd/>
            <a:tailEnd/>
          </a:ln>
        </p:spPr>
        <p:txBody>
          <a:bodyPr lIns="137160" rIns="45720" anchor="ctr"/>
          <a:lstStyle/>
          <a:p>
            <a:endParaRPr lang="en-US"/>
          </a:p>
        </p:txBody>
      </p:sp>
      <p:sp>
        <p:nvSpPr>
          <p:cNvPr id="740" name="Rectangle 575"/>
          <p:cNvSpPr>
            <a:spLocks noChangeArrowheads="1"/>
          </p:cNvSpPr>
          <p:nvPr/>
        </p:nvSpPr>
        <p:spPr bwMode="auto">
          <a:xfrm>
            <a:off x="603997" y="3744866"/>
            <a:ext cx="204159" cy="165271"/>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741" name="Rectangle 576"/>
          <p:cNvSpPr>
            <a:spLocks noChangeArrowheads="1"/>
          </p:cNvSpPr>
          <p:nvPr/>
        </p:nvSpPr>
        <p:spPr bwMode="auto">
          <a:xfrm>
            <a:off x="600757" y="3743786"/>
            <a:ext cx="206319" cy="164191"/>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742" name="Rectangle 577"/>
          <p:cNvSpPr>
            <a:spLocks noChangeArrowheads="1"/>
          </p:cNvSpPr>
          <p:nvPr/>
        </p:nvSpPr>
        <p:spPr bwMode="auto">
          <a:xfrm>
            <a:off x="602917" y="3744866"/>
            <a:ext cx="22685" cy="165271"/>
          </a:xfrm>
          <a:prstGeom prst="rect">
            <a:avLst/>
          </a:prstGeom>
          <a:noFill/>
          <a:ln w="3175">
            <a:solidFill>
              <a:schemeClr val="bg2"/>
            </a:solidFill>
            <a:miter lim="800000"/>
            <a:headEnd/>
            <a:tailEnd/>
          </a:ln>
        </p:spPr>
        <p:txBody>
          <a:bodyPr anchor="ctr">
            <a:spAutoFit/>
          </a:bodyPr>
          <a:lstStyle/>
          <a:p>
            <a:endParaRPr lang="en-US"/>
          </a:p>
        </p:txBody>
      </p:sp>
      <p:sp>
        <p:nvSpPr>
          <p:cNvPr id="743" name="Line 578"/>
          <p:cNvSpPr>
            <a:spLocks noChangeShapeType="1"/>
          </p:cNvSpPr>
          <p:nvPr/>
        </p:nvSpPr>
        <p:spPr bwMode="auto">
          <a:xfrm>
            <a:off x="723900" y="3744866"/>
            <a:ext cx="1081" cy="165271"/>
          </a:xfrm>
          <a:prstGeom prst="line">
            <a:avLst/>
          </a:prstGeom>
          <a:noFill/>
          <a:ln w="3175">
            <a:solidFill>
              <a:schemeClr val="bg2"/>
            </a:solidFill>
            <a:round/>
            <a:headEnd/>
            <a:tailEnd/>
          </a:ln>
        </p:spPr>
        <p:txBody>
          <a:bodyPr wrap="none" anchor="ctr"/>
          <a:lstStyle/>
          <a:p>
            <a:endParaRPr lang="en-US"/>
          </a:p>
        </p:txBody>
      </p:sp>
      <p:grpSp>
        <p:nvGrpSpPr>
          <p:cNvPr id="744" name="Group 579"/>
          <p:cNvGrpSpPr>
            <a:grpSpLocks/>
          </p:cNvGrpSpPr>
          <p:nvPr/>
        </p:nvGrpSpPr>
        <p:grpSpPr bwMode="auto">
          <a:xfrm>
            <a:off x="654767" y="3801036"/>
            <a:ext cx="139347" cy="92897"/>
            <a:chOff x="2208" y="1479"/>
            <a:chExt cx="323" cy="214"/>
          </a:xfrm>
        </p:grpSpPr>
        <p:sp>
          <p:nvSpPr>
            <p:cNvPr id="745" name="Line 580"/>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46" name="Line 581"/>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47" name="Line 582"/>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48" name="Line 583"/>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49" name="Line 584"/>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50" name="Line 585"/>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51" name="Line 586"/>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52" name="Line 587"/>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53" name="Line 588"/>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54" name="Line 589"/>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55" name="Line 590"/>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56" name="Line 591"/>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57" name="Line 592"/>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58" name="Line 593"/>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59" name="Line 594"/>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60" name="Line 595"/>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61" name="Line 596"/>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62" name="Line 597"/>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63" name="Line 598"/>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764" name="Line 599"/>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765" name="Line 600"/>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766" name="Line 601"/>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767" name="Line 602"/>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768" name="Line 603"/>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769" name="Line 604"/>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70" name="Line 605"/>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71" name="Line 606"/>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72" name="Line 607"/>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73" name="Line 608"/>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74" name="Line 609"/>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775" name="Line 610"/>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776" name="Line 611"/>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777" name="Line 612"/>
          <p:cNvSpPr>
            <a:spLocks noChangeShapeType="1"/>
          </p:cNvSpPr>
          <p:nvPr/>
        </p:nvSpPr>
        <p:spPr bwMode="auto">
          <a:xfrm>
            <a:off x="642885" y="3781593"/>
            <a:ext cx="0" cy="128544"/>
          </a:xfrm>
          <a:prstGeom prst="line">
            <a:avLst/>
          </a:prstGeom>
          <a:noFill/>
          <a:ln w="3175">
            <a:solidFill>
              <a:schemeClr val="bg2"/>
            </a:solidFill>
            <a:round/>
            <a:headEnd/>
            <a:tailEnd/>
          </a:ln>
        </p:spPr>
        <p:txBody>
          <a:bodyPr wrap="none" lIns="0" rIns="0" anchor="ctr"/>
          <a:lstStyle/>
          <a:p>
            <a:endParaRPr lang="en-US"/>
          </a:p>
        </p:txBody>
      </p:sp>
      <p:sp>
        <p:nvSpPr>
          <p:cNvPr id="778" name="Line 613"/>
          <p:cNvSpPr>
            <a:spLocks noChangeShapeType="1"/>
          </p:cNvSpPr>
          <p:nvPr/>
        </p:nvSpPr>
        <p:spPr bwMode="auto">
          <a:xfrm>
            <a:off x="624521" y="3781593"/>
            <a:ext cx="182555" cy="0"/>
          </a:xfrm>
          <a:prstGeom prst="line">
            <a:avLst/>
          </a:prstGeom>
          <a:noFill/>
          <a:ln w="3175">
            <a:solidFill>
              <a:schemeClr val="bg2"/>
            </a:solidFill>
            <a:round/>
            <a:headEnd/>
            <a:tailEnd/>
          </a:ln>
        </p:spPr>
        <p:txBody>
          <a:bodyPr lIns="137160" rIns="45720" anchor="ctr"/>
          <a:lstStyle/>
          <a:p>
            <a:endParaRPr lang="en-US"/>
          </a:p>
        </p:txBody>
      </p:sp>
      <p:sp>
        <p:nvSpPr>
          <p:cNvPr id="779" name="Rectangle 614"/>
          <p:cNvSpPr>
            <a:spLocks noChangeArrowheads="1"/>
          </p:cNvSpPr>
          <p:nvPr/>
        </p:nvSpPr>
        <p:spPr bwMode="auto">
          <a:xfrm>
            <a:off x="944429" y="4432524"/>
            <a:ext cx="350971" cy="2841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780" name="Rectangle 615"/>
          <p:cNvSpPr>
            <a:spLocks noChangeArrowheads="1"/>
          </p:cNvSpPr>
          <p:nvPr/>
        </p:nvSpPr>
        <p:spPr bwMode="auto">
          <a:xfrm>
            <a:off x="938857" y="4430666"/>
            <a:ext cx="354685" cy="282262"/>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781" name="Rectangle 616"/>
          <p:cNvSpPr>
            <a:spLocks noChangeArrowheads="1"/>
          </p:cNvSpPr>
          <p:nvPr/>
        </p:nvSpPr>
        <p:spPr bwMode="auto">
          <a:xfrm>
            <a:off x="942571" y="4432524"/>
            <a:ext cx="352828" cy="3528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782" name="Rectangle 617"/>
          <p:cNvSpPr>
            <a:spLocks noChangeArrowheads="1"/>
          </p:cNvSpPr>
          <p:nvPr/>
        </p:nvSpPr>
        <p:spPr bwMode="auto">
          <a:xfrm>
            <a:off x="942571" y="4432524"/>
            <a:ext cx="38997" cy="284119"/>
          </a:xfrm>
          <a:prstGeom prst="rect">
            <a:avLst/>
          </a:prstGeom>
          <a:noFill/>
          <a:ln w="3175">
            <a:solidFill>
              <a:schemeClr val="bg2"/>
            </a:solidFill>
            <a:miter lim="800000"/>
            <a:headEnd/>
            <a:tailEnd/>
          </a:ln>
        </p:spPr>
        <p:txBody>
          <a:bodyPr anchor="ctr">
            <a:spAutoFit/>
          </a:bodyPr>
          <a:lstStyle/>
          <a:p>
            <a:endParaRPr lang="en-US"/>
          </a:p>
        </p:txBody>
      </p:sp>
      <p:sp>
        <p:nvSpPr>
          <p:cNvPr id="783" name="Line 618"/>
          <p:cNvSpPr>
            <a:spLocks noChangeShapeType="1"/>
          </p:cNvSpPr>
          <p:nvPr/>
        </p:nvSpPr>
        <p:spPr bwMode="auto">
          <a:xfrm>
            <a:off x="1150554" y="4432524"/>
            <a:ext cx="1858" cy="284119"/>
          </a:xfrm>
          <a:prstGeom prst="line">
            <a:avLst/>
          </a:prstGeom>
          <a:noFill/>
          <a:ln w="3175">
            <a:solidFill>
              <a:schemeClr val="bg2"/>
            </a:solidFill>
            <a:round/>
            <a:headEnd/>
            <a:tailEnd/>
          </a:ln>
        </p:spPr>
        <p:txBody>
          <a:bodyPr wrap="none" anchor="ctr"/>
          <a:lstStyle/>
          <a:p>
            <a:endParaRPr lang="en-US"/>
          </a:p>
        </p:txBody>
      </p:sp>
      <p:sp>
        <p:nvSpPr>
          <p:cNvPr id="784" name="Line 620"/>
          <p:cNvSpPr>
            <a:spLocks noChangeShapeType="1"/>
          </p:cNvSpPr>
          <p:nvPr/>
        </p:nvSpPr>
        <p:spPr bwMode="auto">
          <a:xfrm>
            <a:off x="1031706" y="4529087"/>
            <a:ext cx="34116" cy="0"/>
          </a:xfrm>
          <a:prstGeom prst="line">
            <a:avLst/>
          </a:prstGeom>
          <a:noFill/>
          <a:ln w="3175">
            <a:solidFill>
              <a:schemeClr val="bg2"/>
            </a:solidFill>
            <a:round/>
            <a:headEnd/>
            <a:tailEnd/>
          </a:ln>
        </p:spPr>
        <p:txBody>
          <a:bodyPr wrap="none" anchor="ctr">
            <a:spAutoFit/>
          </a:bodyPr>
          <a:lstStyle/>
          <a:p>
            <a:endParaRPr lang="en-US"/>
          </a:p>
        </p:txBody>
      </p:sp>
      <p:sp>
        <p:nvSpPr>
          <p:cNvPr id="785" name="Line 621"/>
          <p:cNvSpPr>
            <a:spLocks noChangeShapeType="1"/>
          </p:cNvSpPr>
          <p:nvPr/>
        </p:nvSpPr>
        <p:spPr bwMode="auto">
          <a:xfrm>
            <a:off x="1031706" y="4551475"/>
            <a:ext cx="34116" cy="0"/>
          </a:xfrm>
          <a:prstGeom prst="line">
            <a:avLst/>
          </a:prstGeom>
          <a:noFill/>
          <a:ln w="3175">
            <a:solidFill>
              <a:schemeClr val="bg2"/>
            </a:solidFill>
            <a:round/>
            <a:headEnd/>
            <a:tailEnd/>
          </a:ln>
        </p:spPr>
        <p:txBody>
          <a:bodyPr wrap="none" anchor="ctr">
            <a:spAutoFit/>
          </a:bodyPr>
          <a:lstStyle/>
          <a:p>
            <a:endParaRPr lang="en-US"/>
          </a:p>
        </p:txBody>
      </p:sp>
      <p:sp>
        <p:nvSpPr>
          <p:cNvPr id="786" name="Line 622"/>
          <p:cNvSpPr>
            <a:spLocks noChangeShapeType="1"/>
          </p:cNvSpPr>
          <p:nvPr/>
        </p:nvSpPr>
        <p:spPr bwMode="auto">
          <a:xfrm>
            <a:off x="1031706" y="4574609"/>
            <a:ext cx="34116" cy="0"/>
          </a:xfrm>
          <a:prstGeom prst="line">
            <a:avLst/>
          </a:prstGeom>
          <a:noFill/>
          <a:ln w="3175">
            <a:solidFill>
              <a:schemeClr val="bg2"/>
            </a:solidFill>
            <a:round/>
            <a:headEnd/>
            <a:tailEnd/>
          </a:ln>
        </p:spPr>
        <p:txBody>
          <a:bodyPr wrap="none" anchor="ctr">
            <a:spAutoFit/>
          </a:bodyPr>
          <a:lstStyle/>
          <a:p>
            <a:endParaRPr lang="en-US"/>
          </a:p>
        </p:txBody>
      </p:sp>
      <p:sp>
        <p:nvSpPr>
          <p:cNvPr id="787" name="Line 623"/>
          <p:cNvSpPr>
            <a:spLocks noChangeShapeType="1"/>
          </p:cNvSpPr>
          <p:nvPr/>
        </p:nvSpPr>
        <p:spPr bwMode="auto">
          <a:xfrm>
            <a:off x="1031706" y="4597744"/>
            <a:ext cx="34116" cy="0"/>
          </a:xfrm>
          <a:prstGeom prst="line">
            <a:avLst/>
          </a:prstGeom>
          <a:noFill/>
          <a:ln w="3175">
            <a:solidFill>
              <a:schemeClr val="bg2"/>
            </a:solidFill>
            <a:round/>
            <a:headEnd/>
            <a:tailEnd/>
          </a:ln>
        </p:spPr>
        <p:txBody>
          <a:bodyPr wrap="none" anchor="ctr">
            <a:spAutoFit/>
          </a:bodyPr>
          <a:lstStyle/>
          <a:p>
            <a:endParaRPr lang="en-US"/>
          </a:p>
        </p:txBody>
      </p:sp>
      <p:sp>
        <p:nvSpPr>
          <p:cNvPr id="788" name="Line 624"/>
          <p:cNvSpPr>
            <a:spLocks noChangeShapeType="1"/>
          </p:cNvSpPr>
          <p:nvPr/>
        </p:nvSpPr>
        <p:spPr bwMode="auto">
          <a:xfrm>
            <a:off x="1031706" y="4620131"/>
            <a:ext cx="34116" cy="0"/>
          </a:xfrm>
          <a:prstGeom prst="line">
            <a:avLst/>
          </a:prstGeom>
          <a:noFill/>
          <a:ln w="3175">
            <a:solidFill>
              <a:schemeClr val="bg2"/>
            </a:solidFill>
            <a:round/>
            <a:headEnd/>
            <a:tailEnd/>
          </a:ln>
        </p:spPr>
        <p:txBody>
          <a:bodyPr wrap="none" anchor="ctr">
            <a:spAutoFit/>
          </a:bodyPr>
          <a:lstStyle/>
          <a:p>
            <a:endParaRPr lang="en-US"/>
          </a:p>
        </p:txBody>
      </p:sp>
      <p:sp>
        <p:nvSpPr>
          <p:cNvPr id="789" name="Line 625"/>
          <p:cNvSpPr>
            <a:spLocks noChangeShapeType="1"/>
          </p:cNvSpPr>
          <p:nvPr/>
        </p:nvSpPr>
        <p:spPr bwMode="auto">
          <a:xfrm>
            <a:off x="1031706" y="4643266"/>
            <a:ext cx="34116" cy="0"/>
          </a:xfrm>
          <a:prstGeom prst="line">
            <a:avLst/>
          </a:prstGeom>
          <a:noFill/>
          <a:ln w="3175">
            <a:solidFill>
              <a:schemeClr val="bg2"/>
            </a:solidFill>
            <a:round/>
            <a:headEnd/>
            <a:tailEnd/>
          </a:ln>
        </p:spPr>
        <p:txBody>
          <a:bodyPr wrap="none" anchor="ctr">
            <a:spAutoFit/>
          </a:bodyPr>
          <a:lstStyle/>
          <a:p>
            <a:endParaRPr lang="en-US"/>
          </a:p>
        </p:txBody>
      </p:sp>
      <p:sp>
        <p:nvSpPr>
          <p:cNvPr id="790" name="Line 626"/>
          <p:cNvSpPr>
            <a:spLocks noChangeShapeType="1"/>
          </p:cNvSpPr>
          <p:nvPr/>
        </p:nvSpPr>
        <p:spPr bwMode="auto">
          <a:xfrm>
            <a:off x="1082880" y="4529087"/>
            <a:ext cx="34116" cy="0"/>
          </a:xfrm>
          <a:prstGeom prst="line">
            <a:avLst/>
          </a:prstGeom>
          <a:noFill/>
          <a:ln w="3175">
            <a:solidFill>
              <a:schemeClr val="bg2"/>
            </a:solidFill>
            <a:round/>
            <a:headEnd/>
            <a:tailEnd/>
          </a:ln>
        </p:spPr>
        <p:txBody>
          <a:bodyPr wrap="none" anchor="ctr">
            <a:spAutoFit/>
          </a:bodyPr>
          <a:lstStyle/>
          <a:p>
            <a:endParaRPr lang="en-US"/>
          </a:p>
        </p:txBody>
      </p:sp>
      <p:sp>
        <p:nvSpPr>
          <p:cNvPr id="791" name="Line 627"/>
          <p:cNvSpPr>
            <a:spLocks noChangeShapeType="1"/>
          </p:cNvSpPr>
          <p:nvPr/>
        </p:nvSpPr>
        <p:spPr bwMode="auto">
          <a:xfrm>
            <a:off x="1082880" y="4551475"/>
            <a:ext cx="34116" cy="0"/>
          </a:xfrm>
          <a:prstGeom prst="line">
            <a:avLst/>
          </a:prstGeom>
          <a:noFill/>
          <a:ln w="3175">
            <a:solidFill>
              <a:schemeClr val="bg2"/>
            </a:solidFill>
            <a:round/>
            <a:headEnd/>
            <a:tailEnd/>
          </a:ln>
        </p:spPr>
        <p:txBody>
          <a:bodyPr wrap="none" anchor="ctr">
            <a:spAutoFit/>
          </a:bodyPr>
          <a:lstStyle/>
          <a:p>
            <a:endParaRPr lang="en-US"/>
          </a:p>
        </p:txBody>
      </p:sp>
      <p:sp>
        <p:nvSpPr>
          <p:cNvPr id="792" name="Line 628"/>
          <p:cNvSpPr>
            <a:spLocks noChangeShapeType="1"/>
          </p:cNvSpPr>
          <p:nvPr/>
        </p:nvSpPr>
        <p:spPr bwMode="auto">
          <a:xfrm>
            <a:off x="1082880" y="4574609"/>
            <a:ext cx="34116" cy="0"/>
          </a:xfrm>
          <a:prstGeom prst="line">
            <a:avLst/>
          </a:prstGeom>
          <a:noFill/>
          <a:ln w="3175">
            <a:solidFill>
              <a:schemeClr val="bg2"/>
            </a:solidFill>
            <a:round/>
            <a:headEnd/>
            <a:tailEnd/>
          </a:ln>
        </p:spPr>
        <p:txBody>
          <a:bodyPr wrap="none" anchor="ctr">
            <a:spAutoFit/>
          </a:bodyPr>
          <a:lstStyle/>
          <a:p>
            <a:endParaRPr lang="en-US"/>
          </a:p>
        </p:txBody>
      </p:sp>
      <p:sp>
        <p:nvSpPr>
          <p:cNvPr id="793" name="Line 629"/>
          <p:cNvSpPr>
            <a:spLocks noChangeShapeType="1"/>
          </p:cNvSpPr>
          <p:nvPr/>
        </p:nvSpPr>
        <p:spPr bwMode="auto">
          <a:xfrm>
            <a:off x="1082880" y="4597744"/>
            <a:ext cx="34116" cy="0"/>
          </a:xfrm>
          <a:prstGeom prst="line">
            <a:avLst/>
          </a:prstGeom>
          <a:noFill/>
          <a:ln w="3175">
            <a:solidFill>
              <a:schemeClr val="bg2"/>
            </a:solidFill>
            <a:round/>
            <a:headEnd/>
            <a:tailEnd/>
          </a:ln>
        </p:spPr>
        <p:txBody>
          <a:bodyPr wrap="none" anchor="ctr">
            <a:spAutoFit/>
          </a:bodyPr>
          <a:lstStyle/>
          <a:p>
            <a:endParaRPr lang="en-US"/>
          </a:p>
        </p:txBody>
      </p:sp>
      <p:sp>
        <p:nvSpPr>
          <p:cNvPr id="794" name="Line 630"/>
          <p:cNvSpPr>
            <a:spLocks noChangeShapeType="1"/>
          </p:cNvSpPr>
          <p:nvPr/>
        </p:nvSpPr>
        <p:spPr bwMode="auto">
          <a:xfrm>
            <a:off x="1082880" y="4620131"/>
            <a:ext cx="34116" cy="0"/>
          </a:xfrm>
          <a:prstGeom prst="line">
            <a:avLst/>
          </a:prstGeom>
          <a:noFill/>
          <a:ln w="3175">
            <a:solidFill>
              <a:schemeClr val="bg2"/>
            </a:solidFill>
            <a:round/>
            <a:headEnd/>
            <a:tailEnd/>
          </a:ln>
        </p:spPr>
        <p:txBody>
          <a:bodyPr wrap="none" anchor="ctr">
            <a:spAutoFit/>
          </a:bodyPr>
          <a:lstStyle/>
          <a:p>
            <a:endParaRPr lang="en-US"/>
          </a:p>
        </p:txBody>
      </p:sp>
      <p:sp>
        <p:nvSpPr>
          <p:cNvPr id="795" name="Line 631"/>
          <p:cNvSpPr>
            <a:spLocks noChangeShapeType="1"/>
          </p:cNvSpPr>
          <p:nvPr/>
        </p:nvSpPr>
        <p:spPr bwMode="auto">
          <a:xfrm>
            <a:off x="1082880" y="4643266"/>
            <a:ext cx="34116" cy="0"/>
          </a:xfrm>
          <a:prstGeom prst="line">
            <a:avLst/>
          </a:prstGeom>
          <a:noFill/>
          <a:ln w="3175">
            <a:solidFill>
              <a:schemeClr val="bg2"/>
            </a:solidFill>
            <a:round/>
            <a:headEnd/>
            <a:tailEnd/>
          </a:ln>
        </p:spPr>
        <p:txBody>
          <a:bodyPr wrap="none" anchor="ctr">
            <a:spAutoFit/>
          </a:bodyPr>
          <a:lstStyle/>
          <a:p>
            <a:endParaRPr lang="en-US"/>
          </a:p>
        </p:txBody>
      </p:sp>
      <p:sp>
        <p:nvSpPr>
          <p:cNvPr id="796" name="Line 632"/>
          <p:cNvSpPr>
            <a:spLocks noChangeShapeType="1"/>
          </p:cNvSpPr>
          <p:nvPr/>
        </p:nvSpPr>
        <p:spPr bwMode="auto">
          <a:xfrm>
            <a:off x="1185969" y="4529087"/>
            <a:ext cx="34116" cy="0"/>
          </a:xfrm>
          <a:prstGeom prst="line">
            <a:avLst/>
          </a:prstGeom>
          <a:noFill/>
          <a:ln w="3175">
            <a:solidFill>
              <a:schemeClr val="bg2"/>
            </a:solidFill>
            <a:round/>
            <a:headEnd/>
            <a:tailEnd/>
          </a:ln>
        </p:spPr>
        <p:txBody>
          <a:bodyPr wrap="none" anchor="ctr">
            <a:spAutoFit/>
          </a:bodyPr>
          <a:lstStyle/>
          <a:p>
            <a:endParaRPr lang="en-US"/>
          </a:p>
        </p:txBody>
      </p:sp>
      <p:sp>
        <p:nvSpPr>
          <p:cNvPr id="797" name="Line 633"/>
          <p:cNvSpPr>
            <a:spLocks noChangeShapeType="1"/>
          </p:cNvSpPr>
          <p:nvPr/>
        </p:nvSpPr>
        <p:spPr bwMode="auto">
          <a:xfrm>
            <a:off x="1185969" y="4551475"/>
            <a:ext cx="34116" cy="0"/>
          </a:xfrm>
          <a:prstGeom prst="line">
            <a:avLst/>
          </a:prstGeom>
          <a:noFill/>
          <a:ln w="3175">
            <a:solidFill>
              <a:schemeClr val="bg2"/>
            </a:solidFill>
            <a:round/>
            <a:headEnd/>
            <a:tailEnd/>
          </a:ln>
        </p:spPr>
        <p:txBody>
          <a:bodyPr wrap="none" anchor="ctr">
            <a:spAutoFit/>
          </a:bodyPr>
          <a:lstStyle/>
          <a:p>
            <a:endParaRPr lang="en-US"/>
          </a:p>
        </p:txBody>
      </p:sp>
      <p:sp>
        <p:nvSpPr>
          <p:cNvPr id="798" name="Line 634"/>
          <p:cNvSpPr>
            <a:spLocks noChangeShapeType="1"/>
          </p:cNvSpPr>
          <p:nvPr/>
        </p:nvSpPr>
        <p:spPr bwMode="auto">
          <a:xfrm>
            <a:off x="1185969" y="4574609"/>
            <a:ext cx="34116" cy="0"/>
          </a:xfrm>
          <a:prstGeom prst="line">
            <a:avLst/>
          </a:prstGeom>
          <a:noFill/>
          <a:ln w="3175">
            <a:solidFill>
              <a:schemeClr val="bg2"/>
            </a:solidFill>
            <a:round/>
            <a:headEnd/>
            <a:tailEnd/>
          </a:ln>
        </p:spPr>
        <p:txBody>
          <a:bodyPr wrap="none" anchor="ctr">
            <a:spAutoFit/>
          </a:bodyPr>
          <a:lstStyle/>
          <a:p>
            <a:endParaRPr lang="en-US"/>
          </a:p>
        </p:txBody>
      </p:sp>
      <p:sp>
        <p:nvSpPr>
          <p:cNvPr id="799" name="Line 635"/>
          <p:cNvSpPr>
            <a:spLocks noChangeShapeType="1"/>
          </p:cNvSpPr>
          <p:nvPr/>
        </p:nvSpPr>
        <p:spPr bwMode="auto">
          <a:xfrm>
            <a:off x="1185969" y="4597744"/>
            <a:ext cx="34116" cy="0"/>
          </a:xfrm>
          <a:prstGeom prst="line">
            <a:avLst/>
          </a:prstGeom>
          <a:noFill/>
          <a:ln w="3175">
            <a:solidFill>
              <a:schemeClr val="bg2"/>
            </a:solidFill>
            <a:round/>
            <a:headEnd/>
            <a:tailEnd/>
          </a:ln>
        </p:spPr>
        <p:txBody>
          <a:bodyPr wrap="none" anchor="ctr">
            <a:spAutoFit/>
          </a:bodyPr>
          <a:lstStyle/>
          <a:p>
            <a:endParaRPr lang="en-US"/>
          </a:p>
        </p:txBody>
      </p:sp>
      <p:sp>
        <p:nvSpPr>
          <p:cNvPr id="800" name="Line 636"/>
          <p:cNvSpPr>
            <a:spLocks noChangeShapeType="1"/>
          </p:cNvSpPr>
          <p:nvPr/>
        </p:nvSpPr>
        <p:spPr bwMode="auto">
          <a:xfrm>
            <a:off x="1185969" y="4620131"/>
            <a:ext cx="34116" cy="0"/>
          </a:xfrm>
          <a:prstGeom prst="line">
            <a:avLst/>
          </a:prstGeom>
          <a:noFill/>
          <a:ln w="3175">
            <a:solidFill>
              <a:schemeClr val="bg2"/>
            </a:solidFill>
            <a:round/>
            <a:headEnd/>
            <a:tailEnd/>
          </a:ln>
        </p:spPr>
        <p:txBody>
          <a:bodyPr wrap="none" anchor="ctr">
            <a:spAutoFit/>
          </a:bodyPr>
          <a:lstStyle/>
          <a:p>
            <a:endParaRPr lang="en-US"/>
          </a:p>
        </p:txBody>
      </p:sp>
      <p:sp>
        <p:nvSpPr>
          <p:cNvPr id="801" name="Line 637"/>
          <p:cNvSpPr>
            <a:spLocks noChangeShapeType="1"/>
          </p:cNvSpPr>
          <p:nvPr/>
        </p:nvSpPr>
        <p:spPr bwMode="auto">
          <a:xfrm>
            <a:off x="1185969" y="4643266"/>
            <a:ext cx="34116" cy="0"/>
          </a:xfrm>
          <a:prstGeom prst="line">
            <a:avLst/>
          </a:prstGeom>
          <a:noFill/>
          <a:ln w="3175">
            <a:solidFill>
              <a:schemeClr val="bg2"/>
            </a:solidFill>
            <a:round/>
            <a:headEnd/>
            <a:tailEnd/>
          </a:ln>
        </p:spPr>
        <p:txBody>
          <a:bodyPr wrap="none" anchor="ctr">
            <a:spAutoFit/>
          </a:bodyPr>
          <a:lstStyle/>
          <a:p>
            <a:endParaRPr lang="en-US"/>
          </a:p>
        </p:txBody>
      </p:sp>
      <p:sp>
        <p:nvSpPr>
          <p:cNvPr id="802" name="Line 638"/>
          <p:cNvSpPr>
            <a:spLocks noChangeShapeType="1"/>
          </p:cNvSpPr>
          <p:nvPr/>
        </p:nvSpPr>
        <p:spPr bwMode="auto">
          <a:xfrm>
            <a:off x="1237142" y="4529087"/>
            <a:ext cx="34116" cy="0"/>
          </a:xfrm>
          <a:prstGeom prst="line">
            <a:avLst/>
          </a:prstGeom>
          <a:noFill/>
          <a:ln w="3175">
            <a:solidFill>
              <a:schemeClr val="bg2"/>
            </a:solidFill>
            <a:round/>
            <a:headEnd/>
            <a:tailEnd/>
          </a:ln>
        </p:spPr>
        <p:txBody>
          <a:bodyPr wrap="none" anchor="ctr">
            <a:spAutoFit/>
          </a:bodyPr>
          <a:lstStyle/>
          <a:p>
            <a:endParaRPr lang="en-US"/>
          </a:p>
        </p:txBody>
      </p:sp>
      <p:sp>
        <p:nvSpPr>
          <p:cNvPr id="803" name="Line 639"/>
          <p:cNvSpPr>
            <a:spLocks noChangeShapeType="1"/>
          </p:cNvSpPr>
          <p:nvPr/>
        </p:nvSpPr>
        <p:spPr bwMode="auto">
          <a:xfrm>
            <a:off x="1237142" y="4551475"/>
            <a:ext cx="34116" cy="0"/>
          </a:xfrm>
          <a:prstGeom prst="line">
            <a:avLst/>
          </a:prstGeom>
          <a:noFill/>
          <a:ln w="3175">
            <a:solidFill>
              <a:schemeClr val="bg2"/>
            </a:solidFill>
            <a:round/>
            <a:headEnd/>
            <a:tailEnd/>
          </a:ln>
        </p:spPr>
        <p:txBody>
          <a:bodyPr wrap="none" anchor="ctr">
            <a:spAutoFit/>
          </a:bodyPr>
          <a:lstStyle/>
          <a:p>
            <a:endParaRPr lang="en-US"/>
          </a:p>
        </p:txBody>
      </p:sp>
      <p:sp>
        <p:nvSpPr>
          <p:cNvPr id="804" name="Line 640"/>
          <p:cNvSpPr>
            <a:spLocks noChangeShapeType="1"/>
          </p:cNvSpPr>
          <p:nvPr/>
        </p:nvSpPr>
        <p:spPr bwMode="auto">
          <a:xfrm>
            <a:off x="1237142" y="4574609"/>
            <a:ext cx="34116" cy="0"/>
          </a:xfrm>
          <a:prstGeom prst="line">
            <a:avLst/>
          </a:prstGeom>
          <a:noFill/>
          <a:ln w="3175">
            <a:solidFill>
              <a:schemeClr val="bg2"/>
            </a:solidFill>
            <a:round/>
            <a:headEnd/>
            <a:tailEnd/>
          </a:ln>
        </p:spPr>
        <p:txBody>
          <a:bodyPr wrap="none" anchor="ctr">
            <a:spAutoFit/>
          </a:bodyPr>
          <a:lstStyle/>
          <a:p>
            <a:endParaRPr lang="en-US"/>
          </a:p>
        </p:txBody>
      </p:sp>
      <p:sp>
        <p:nvSpPr>
          <p:cNvPr id="805" name="Line 641"/>
          <p:cNvSpPr>
            <a:spLocks noChangeShapeType="1"/>
          </p:cNvSpPr>
          <p:nvPr/>
        </p:nvSpPr>
        <p:spPr bwMode="auto">
          <a:xfrm>
            <a:off x="1237142" y="4597744"/>
            <a:ext cx="34116" cy="0"/>
          </a:xfrm>
          <a:prstGeom prst="line">
            <a:avLst/>
          </a:prstGeom>
          <a:noFill/>
          <a:ln w="3175">
            <a:solidFill>
              <a:schemeClr val="bg2"/>
            </a:solidFill>
            <a:round/>
            <a:headEnd/>
            <a:tailEnd/>
          </a:ln>
        </p:spPr>
        <p:txBody>
          <a:bodyPr wrap="none" anchor="ctr">
            <a:spAutoFit/>
          </a:bodyPr>
          <a:lstStyle/>
          <a:p>
            <a:endParaRPr lang="en-US"/>
          </a:p>
        </p:txBody>
      </p:sp>
      <p:sp>
        <p:nvSpPr>
          <p:cNvPr id="806" name="Line 642"/>
          <p:cNvSpPr>
            <a:spLocks noChangeShapeType="1"/>
          </p:cNvSpPr>
          <p:nvPr/>
        </p:nvSpPr>
        <p:spPr bwMode="auto">
          <a:xfrm>
            <a:off x="1237142" y="4620131"/>
            <a:ext cx="34116" cy="0"/>
          </a:xfrm>
          <a:prstGeom prst="line">
            <a:avLst/>
          </a:prstGeom>
          <a:noFill/>
          <a:ln w="3175">
            <a:solidFill>
              <a:schemeClr val="bg2"/>
            </a:solidFill>
            <a:round/>
            <a:headEnd/>
            <a:tailEnd/>
          </a:ln>
        </p:spPr>
        <p:txBody>
          <a:bodyPr wrap="none" anchor="ctr">
            <a:spAutoFit/>
          </a:bodyPr>
          <a:lstStyle/>
          <a:p>
            <a:endParaRPr lang="en-US"/>
          </a:p>
        </p:txBody>
      </p:sp>
      <p:sp>
        <p:nvSpPr>
          <p:cNvPr id="807" name="Line 643"/>
          <p:cNvSpPr>
            <a:spLocks noChangeShapeType="1"/>
          </p:cNvSpPr>
          <p:nvPr/>
        </p:nvSpPr>
        <p:spPr bwMode="auto">
          <a:xfrm>
            <a:off x="1237142" y="4643266"/>
            <a:ext cx="34116" cy="0"/>
          </a:xfrm>
          <a:prstGeom prst="line">
            <a:avLst/>
          </a:prstGeom>
          <a:noFill/>
          <a:ln w="3175">
            <a:solidFill>
              <a:schemeClr val="bg2"/>
            </a:solidFill>
            <a:round/>
            <a:headEnd/>
            <a:tailEnd/>
          </a:ln>
        </p:spPr>
        <p:txBody>
          <a:bodyPr wrap="none" anchor="ctr">
            <a:spAutoFit/>
          </a:bodyPr>
          <a:lstStyle/>
          <a:p>
            <a:endParaRPr lang="en-US"/>
          </a:p>
        </p:txBody>
      </p:sp>
      <p:sp>
        <p:nvSpPr>
          <p:cNvPr id="808" name="Line 644"/>
          <p:cNvSpPr>
            <a:spLocks noChangeShapeType="1"/>
          </p:cNvSpPr>
          <p:nvPr/>
        </p:nvSpPr>
        <p:spPr bwMode="auto">
          <a:xfrm>
            <a:off x="1031706" y="4665654"/>
            <a:ext cx="34116" cy="0"/>
          </a:xfrm>
          <a:prstGeom prst="line">
            <a:avLst/>
          </a:prstGeom>
          <a:noFill/>
          <a:ln w="3175">
            <a:solidFill>
              <a:schemeClr val="bg2"/>
            </a:solidFill>
            <a:round/>
            <a:headEnd/>
            <a:tailEnd/>
          </a:ln>
        </p:spPr>
        <p:txBody>
          <a:bodyPr wrap="none" anchor="ctr">
            <a:spAutoFit/>
          </a:bodyPr>
          <a:lstStyle/>
          <a:p>
            <a:endParaRPr lang="en-US"/>
          </a:p>
        </p:txBody>
      </p:sp>
      <p:sp>
        <p:nvSpPr>
          <p:cNvPr id="809" name="Line 645"/>
          <p:cNvSpPr>
            <a:spLocks noChangeShapeType="1"/>
          </p:cNvSpPr>
          <p:nvPr/>
        </p:nvSpPr>
        <p:spPr bwMode="auto">
          <a:xfrm>
            <a:off x="1031706" y="4688788"/>
            <a:ext cx="34116" cy="0"/>
          </a:xfrm>
          <a:prstGeom prst="line">
            <a:avLst/>
          </a:prstGeom>
          <a:noFill/>
          <a:ln w="3175">
            <a:solidFill>
              <a:schemeClr val="bg2"/>
            </a:solidFill>
            <a:round/>
            <a:headEnd/>
            <a:tailEnd/>
          </a:ln>
        </p:spPr>
        <p:txBody>
          <a:bodyPr wrap="none" anchor="ctr">
            <a:spAutoFit/>
          </a:bodyPr>
          <a:lstStyle/>
          <a:p>
            <a:endParaRPr lang="en-US"/>
          </a:p>
        </p:txBody>
      </p:sp>
      <p:sp>
        <p:nvSpPr>
          <p:cNvPr id="810" name="Line 646"/>
          <p:cNvSpPr>
            <a:spLocks noChangeShapeType="1"/>
          </p:cNvSpPr>
          <p:nvPr/>
        </p:nvSpPr>
        <p:spPr bwMode="auto">
          <a:xfrm>
            <a:off x="1082880" y="4665654"/>
            <a:ext cx="34116" cy="0"/>
          </a:xfrm>
          <a:prstGeom prst="line">
            <a:avLst/>
          </a:prstGeom>
          <a:noFill/>
          <a:ln w="3175">
            <a:solidFill>
              <a:schemeClr val="bg2"/>
            </a:solidFill>
            <a:round/>
            <a:headEnd/>
            <a:tailEnd/>
          </a:ln>
        </p:spPr>
        <p:txBody>
          <a:bodyPr wrap="none" anchor="ctr">
            <a:spAutoFit/>
          </a:bodyPr>
          <a:lstStyle/>
          <a:p>
            <a:endParaRPr lang="en-US"/>
          </a:p>
        </p:txBody>
      </p:sp>
      <p:sp>
        <p:nvSpPr>
          <p:cNvPr id="811" name="Line 647"/>
          <p:cNvSpPr>
            <a:spLocks noChangeShapeType="1"/>
          </p:cNvSpPr>
          <p:nvPr/>
        </p:nvSpPr>
        <p:spPr bwMode="auto">
          <a:xfrm>
            <a:off x="1082880" y="4688788"/>
            <a:ext cx="34116" cy="0"/>
          </a:xfrm>
          <a:prstGeom prst="line">
            <a:avLst/>
          </a:prstGeom>
          <a:noFill/>
          <a:ln w="3175">
            <a:solidFill>
              <a:schemeClr val="bg2"/>
            </a:solidFill>
            <a:round/>
            <a:headEnd/>
            <a:tailEnd/>
          </a:ln>
        </p:spPr>
        <p:txBody>
          <a:bodyPr wrap="none" anchor="ctr">
            <a:spAutoFit/>
          </a:bodyPr>
          <a:lstStyle/>
          <a:p>
            <a:endParaRPr lang="en-US"/>
          </a:p>
        </p:txBody>
      </p:sp>
      <p:sp>
        <p:nvSpPr>
          <p:cNvPr id="812" name="Line 648"/>
          <p:cNvSpPr>
            <a:spLocks noChangeShapeType="1"/>
          </p:cNvSpPr>
          <p:nvPr/>
        </p:nvSpPr>
        <p:spPr bwMode="auto">
          <a:xfrm>
            <a:off x="1185969" y="4665654"/>
            <a:ext cx="34116" cy="0"/>
          </a:xfrm>
          <a:prstGeom prst="line">
            <a:avLst/>
          </a:prstGeom>
          <a:noFill/>
          <a:ln w="3175">
            <a:solidFill>
              <a:schemeClr val="bg2"/>
            </a:solidFill>
            <a:round/>
            <a:headEnd/>
            <a:tailEnd/>
          </a:ln>
        </p:spPr>
        <p:txBody>
          <a:bodyPr wrap="none" anchor="ctr">
            <a:spAutoFit/>
          </a:bodyPr>
          <a:lstStyle/>
          <a:p>
            <a:endParaRPr lang="en-US"/>
          </a:p>
        </p:txBody>
      </p:sp>
      <p:sp>
        <p:nvSpPr>
          <p:cNvPr id="813" name="Line 649"/>
          <p:cNvSpPr>
            <a:spLocks noChangeShapeType="1"/>
          </p:cNvSpPr>
          <p:nvPr/>
        </p:nvSpPr>
        <p:spPr bwMode="auto">
          <a:xfrm>
            <a:off x="1185969" y="4688788"/>
            <a:ext cx="34116" cy="0"/>
          </a:xfrm>
          <a:prstGeom prst="line">
            <a:avLst/>
          </a:prstGeom>
          <a:noFill/>
          <a:ln w="3175">
            <a:solidFill>
              <a:schemeClr val="bg2"/>
            </a:solidFill>
            <a:round/>
            <a:headEnd/>
            <a:tailEnd/>
          </a:ln>
        </p:spPr>
        <p:txBody>
          <a:bodyPr wrap="none" anchor="ctr">
            <a:spAutoFit/>
          </a:bodyPr>
          <a:lstStyle/>
          <a:p>
            <a:endParaRPr lang="en-US"/>
          </a:p>
        </p:txBody>
      </p:sp>
      <p:sp>
        <p:nvSpPr>
          <p:cNvPr id="814" name="Line 650"/>
          <p:cNvSpPr>
            <a:spLocks noChangeShapeType="1"/>
          </p:cNvSpPr>
          <p:nvPr/>
        </p:nvSpPr>
        <p:spPr bwMode="auto">
          <a:xfrm>
            <a:off x="1237142" y="4665654"/>
            <a:ext cx="34116" cy="0"/>
          </a:xfrm>
          <a:prstGeom prst="line">
            <a:avLst/>
          </a:prstGeom>
          <a:noFill/>
          <a:ln w="3175">
            <a:solidFill>
              <a:schemeClr val="bg2"/>
            </a:solidFill>
            <a:round/>
            <a:headEnd/>
            <a:tailEnd/>
          </a:ln>
        </p:spPr>
        <p:txBody>
          <a:bodyPr wrap="none" anchor="ctr">
            <a:spAutoFit/>
          </a:bodyPr>
          <a:lstStyle/>
          <a:p>
            <a:endParaRPr lang="en-US"/>
          </a:p>
        </p:txBody>
      </p:sp>
      <p:sp>
        <p:nvSpPr>
          <p:cNvPr id="815" name="Line 651"/>
          <p:cNvSpPr>
            <a:spLocks noChangeShapeType="1"/>
          </p:cNvSpPr>
          <p:nvPr/>
        </p:nvSpPr>
        <p:spPr bwMode="auto">
          <a:xfrm>
            <a:off x="1237142" y="4688788"/>
            <a:ext cx="34116" cy="0"/>
          </a:xfrm>
          <a:prstGeom prst="line">
            <a:avLst/>
          </a:prstGeom>
          <a:noFill/>
          <a:ln w="3175">
            <a:solidFill>
              <a:schemeClr val="bg2"/>
            </a:solidFill>
            <a:round/>
            <a:headEnd/>
            <a:tailEnd/>
          </a:ln>
        </p:spPr>
        <p:txBody>
          <a:bodyPr wrap="none" anchor="ctr">
            <a:spAutoFit/>
          </a:bodyPr>
          <a:lstStyle/>
          <a:p>
            <a:endParaRPr lang="en-US"/>
          </a:p>
        </p:txBody>
      </p:sp>
      <p:sp>
        <p:nvSpPr>
          <p:cNvPr id="816" name="Line 652"/>
          <p:cNvSpPr>
            <a:spLocks noChangeShapeType="1"/>
          </p:cNvSpPr>
          <p:nvPr/>
        </p:nvSpPr>
        <p:spPr bwMode="auto">
          <a:xfrm>
            <a:off x="1011280" y="4495661"/>
            <a:ext cx="0" cy="220982"/>
          </a:xfrm>
          <a:prstGeom prst="line">
            <a:avLst/>
          </a:prstGeom>
          <a:noFill/>
          <a:ln w="3175">
            <a:solidFill>
              <a:schemeClr val="bg2"/>
            </a:solidFill>
            <a:round/>
            <a:headEnd/>
            <a:tailEnd/>
          </a:ln>
        </p:spPr>
        <p:txBody>
          <a:bodyPr wrap="none" lIns="0" rIns="0" anchor="ctr"/>
          <a:lstStyle/>
          <a:p>
            <a:endParaRPr lang="en-US"/>
          </a:p>
        </p:txBody>
      </p:sp>
      <p:sp>
        <p:nvSpPr>
          <p:cNvPr id="817" name="Line 653"/>
          <p:cNvSpPr>
            <a:spLocks noChangeShapeType="1"/>
          </p:cNvSpPr>
          <p:nvPr/>
        </p:nvSpPr>
        <p:spPr bwMode="auto">
          <a:xfrm>
            <a:off x="979711" y="4495661"/>
            <a:ext cx="313832" cy="0"/>
          </a:xfrm>
          <a:prstGeom prst="line">
            <a:avLst/>
          </a:prstGeom>
          <a:noFill/>
          <a:ln w="3175">
            <a:solidFill>
              <a:schemeClr val="bg2"/>
            </a:solidFill>
            <a:round/>
            <a:headEnd/>
            <a:tailEnd/>
          </a:ln>
        </p:spPr>
        <p:txBody>
          <a:bodyPr lIns="137160" rIns="45720" anchor="ctr"/>
          <a:lstStyle/>
          <a:p>
            <a:endParaRPr lang="en-US"/>
          </a:p>
        </p:txBody>
      </p:sp>
      <p:sp>
        <p:nvSpPr>
          <p:cNvPr id="818" name="Rectangle 759"/>
          <p:cNvSpPr>
            <a:spLocks noChangeArrowheads="1"/>
          </p:cNvSpPr>
          <p:nvPr/>
        </p:nvSpPr>
        <p:spPr bwMode="auto">
          <a:xfrm>
            <a:off x="646618" y="4049666"/>
            <a:ext cx="340951" cy="266700"/>
          </a:xfrm>
          <a:prstGeom prst="rect">
            <a:avLst/>
          </a:prstGeom>
          <a:solidFill>
            <a:schemeClr val="bg1"/>
          </a:solidFill>
          <a:ln w="9525">
            <a:solidFill>
              <a:schemeClr val="tx1"/>
            </a:solidFill>
            <a:miter lim="800000"/>
            <a:headEnd/>
            <a:tailEnd/>
          </a:ln>
        </p:spPr>
        <p:txBody>
          <a:bodyPr lIns="0" rIns="0" anchor="ctr">
            <a:spAutoFit/>
          </a:bodyPr>
          <a:lstStyle/>
          <a:p>
            <a:endParaRPr lang="en-US"/>
          </a:p>
        </p:txBody>
      </p:sp>
      <p:sp>
        <p:nvSpPr>
          <p:cNvPr id="819" name="Rectangle 760"/>
          <p:cNvSpPr>
            <a:spLocks noChangeArrowheads="1"/>
          </p:cNvSpPr>
          <p:nvPr/>
        </p:nvSpPr>
        <p:spPr bwMode="auto">
          <a:xfrm>
            <a:off x="649649" y="4049666"/>
            <a:ext cx="340951" cy="33338"/>
          </a:xfrm>
          <a:prstGeom prst="rect">
            <a:avLst/>
          </a:prstGeom>
          <a:solidFill>
            <a:srgbClr val="004C6C"/>
          </a:solidFill>
          <a:ln w="3175">
            <a:solidFill>
              <a:schemeClr val="tx1"/>
            </a:solidFill>
            <a:miter lim="800000"/>
            <a:headEnd/>
            <a:tailEnd/>
          </a:ln>
        </p:spPr>
        <p:txBody>
          <a:bodyPr anchor="ctr">
            <a:spAutoFit/>
          </a:bodyPr>
          <a:lstStyle/>
          <a:p>
            <a:endParaRPr lang="en-US"/>
          </a:p>
        </p:txBody>
      </p:sp>
      <p:sp>
        <p:nvSpPr>
          <p:cNvPr id="820" name="Rectangle 761"/>
          <p:cNvSpPr>
            <a:spLocks noChangeArrowheads="1"/>
          </p:cNvSpPr>
          <p:nvPr/>
        </p:nvSpPr>
        <p:spPr bwMode="auto">
          <a:xfrm>
            <a:off x="649649" y="4049666"/>
            <a:ext cx="34853" cy="266700"/>
          </a:xfrm>
          <a:prstGeom prst="rect">
            <a:avLst/>
          </a:prstGeom>
          <a:noFill/>
          <a:ln w="3175">
            <a:solidFill>
              <a:schemeClr val="tx1"/>
            </a:solidFill>
            <a:miter lim="800000"/>
            <a:headEnd/>
            <a:tailEnd/>
          </a:ln>
        </p:spPr>
        <p:txBody>
          <a:bodyPr anchor="ctr">
            <a:spAutoFit/>
          </a:bodyPr>
          <a:lstStyle/>
          <a:p>
            <a:endParaRPr lang="en-US"/>
          </a:p>
        </p:txBody>
      </p:sp>
      <p:sp>
        <p:nvSpPr>
          <p:cNvPr id="821" name="Rectangle 762"/>
          <p:cNvSpPr>
            <a:spLocks noChangeArrowheads="1"/>
          </p:cNvSpPr>
          <p:nvPr/>
        </p:nvSpPr>
        <p:spPr bwMode="auto">
          <a:xfrm>
            <a:off x="646618" y="4081489"/>
            <a:ext cx="343982" cy="34853"/>
          </a:xfrm>
          <a:prstGeom prst="rect">
            <a:avLst/>
          </a:prstGeom>
          <a:noFill/>
          <a:ln w="3175">
            <a:solidFill>
              <a:schemeClr val="tx1"/>
            </a:solidFill>
            <a:miter lim="800000"/>
            <a:headEnd/>
            <a:tailEnd/>
          </a:ln>
        </p:spPr>
        <p:txBody>
          <a:bodyPr anchor="ctr">
            <a:spAutoFit/>
          </a:bodyPr>
          <a:lstStyle/>
          <a:p>
            <a:endParaRPr lang="en-US"/>
          </a:p>
        </p:txBody>
      </p:sp>
      <p:sp>
        <p:nvSpPr>
          <p:cNvPr id="822" name="Line 763"/>
          <p:cNvSpPr>
            <a:spLocks noChangeShapeType="1"/>
          </p:cNvSpPr>
          <p:nvPr/>
        </p:nvSpPr>
        <p:spPr bwMode="auto">
          <a:xfrm flipH="1">
            <a:off x="848157" y="4049666"/>
            <a:ext cx="1516" cy="266700"/>
          </a:xfrm>
          <a:prstGeom prst="line">
            <a:avLst/>
          </a:prstGeom>
          <a:noFill/>
          <a:ln w="9525">
            <a:solidFill>
              <a:schemeClr val="tx1"/>
            </a:solidFill>
            <a:round/>
            <a:headEnd/>
            <a:tailEnd/>
          </a:ln>
        </p:spPr>
        <p:txBody>
          <a:bodyPr wrap="none" anchor="ctr"/>
          <a:lstStyle/>
          <a:p>
            <a:endParaRPr lang="en-US"/>
          </a:p>
        </p:txBody>
      </p:sp>
      <p:sp>
        <p:nvSpPr>
          <p:cNvPr id="823" name="Line 764"/>
          <p:cNvSpPr>
            <a:spLocks noChangeShapeType="1"/>
          </p:cNvSpPr>
          <p:nvPr/>
        </p:nvSpPr>
        <p:spPr bwMode="auto">
          <a:xfrm>
            <a:off x="734508" y="4140586"/>
            <a:ext cx="33337" cy="0"/>
          </a:xfrm>
          <a:prstGeom prst="line">
            <a:avLst/>
          </a:prstGeom>
          <a:noFill/>
          <a:ln w="3175">
            <a:solidFill>
              <a:schemeClr val="tx1"/>
            </a:solidFill>
            <a:round/>
            <a:headEnd/>
            <a:tailEnd/>
          </a:ln>
        </p:spPr>
        <p:txBody>
          <a:bodyPr wrap="none" anchor="ctr">
            <a:spAutoFit/>
          </a:bodyPr>
          <a:lstStyle/>
          <a:p>
            <a:endParaRPr lang="en-US"/>
          </a:p>
        </p:txBody>
      </p:sp>
      <p:sp>
        <p:nvSpPr>
          <p:cNvPr id="824" name="Line 765"/>
          <p:cNvSpPr>
            <a:spLocks noChangeShapeType="1"/>
          </p:cNvSpPr>
          <p:nvPr/>
        </p:nvSpPr>
        <p:spPr bwMode="auto">
          <a:xfrm>
            <a:off x="734508" y="4161801"/>
            <a:ext cx="33337" cy="0"/>
          </a:xfrm>
          <a:prstGeom prst="line">
            <a:avLst/>
          </a:prstGeom>
          <a:noFill/>
          <a:ln w="3175">
            <a:solidFill>
              <a:schemeClr val="tx1"/>
            </a:solidFill>
            <a:round/>
            <a:headEnd/>
            <a:tailEnd/>
          </a:ln>
        </p:spPr>
        <p:txBody>
          <a:bodyPr wrap="none" anchor="ctr">
            <a:spAutoFit/>
          </a:bodyPr>
          <a:lstStyle/>
          <a:p>
            <a:endParaRPr lang="en-US"/>
          </a:p>
        </p:txBody>
      </p:sp>
      <p:sp>
        <p:nvSpPr>
          <p:cNvPr id="825" name="Line 766"/>
          <p:cNvSpPr>
            <a:spLocks noChangeShapeType="1"/>
          </p:cNvSpPr>
          <p:nvPr/>
        </p:nvSpPr>
        <p:spPr bwMode="auto">
          <a:xfrm>
            <a:off x="734508" y="4183016"/>
            <a:ext cx="33337" cy="0"/>
          </a:xfrm>
          <a:prstGeom prst="line">
            <a:avLst/>
          </a:prstGeom>
          <a:noFill/>
          <a:ln w="3175">
            <a:solidFill>
              <a:schemeClr val="tx1"/>
            </a:solidFill>
            <a:round/>
            <a:headEnd/>
            <a:tailEnd/>
          </a:ln>
        </p:spPr>
        <p:txBody>
          <a:bodyPr wrap="none" anchor="ctr">
            <a:spAutoFit/>
          </a:bodyPr>
          <a:lstStyle/>
          <a:p>
            <a:endParaRPr lang="en-US"/>
          </a:p>
        </p:txBody>
      </p:sp>
      <p:sp>
        <p:nvSpPr>
          <p:cNvPr id="826" name="Line 767"/>
          <p:cNvSpPr>
            <a:spLocks noChangeShapeType="1"/>
          </p:cNvSpPr>
          <p:nvPr/>
        </p:nvSpPr>
        <p:spPr bwMode="auto">
          <a:xfrm>
            <a:off x="734508" y="4204231"/>
            <a:ext cx="33337" cy="0"/>
          </a:xfrm>
          <a:prstGeom prst="line">
            <a:avLst/>
          </a:prstGeom>
          <a:noFill/>
          <a:ln w="3175">
            <a:solidFill>
              <a:schemeClr val="tx1"/>
            </a:solidFill>
            <a:round/>
            <a:headEnd/>
            <a:tailEnd/>
          </a:ln>
        </p:spPr>
        <p:txBody>
          <a:bodyPr wrap="none" anchor="ctr">
            <a:spAutoFit/>
          </a:bodyPr>
          <a:lstStyle/>
          <a:p>
            <a:endParaRPr lang="en-US"/>
          </a:p>
        </p:txBody>
      </p:sp>
      <p:sp>
        <p:nvSpPr>
          <p:cNvPr id="827" name="Line 768"/>
          <p:cNvSpPr>
            <a:spLocks noChangeShapeType="1"/>
          </p:cNvSpPr>
          <p:nvPr/>
        </p:nvSpPr>
        <p:spPr bwMode="auto">
          <a:xfrm>
            <a:off x="734508" y="4226961"/>
            <a:ext cx="33337" cy="0"/>
          </a:xfrm>
          <a:prstGeom prst="line">
            <a:avLst/>
          </a:prstGeom>
          <a:noFill/>
          <a:ln w="3175">
            <a:solidFill>
              <a:schemeClr val="tx1"/>
            </a:solidFill>
            <a:round/>
            <a:headEnd/>
            <a:tailEnd/>
          </a:ln>
        </p:spPr>
        <p:txBody>
          <a:bodyPr wrap="none" anchor="ctr">
            <a:spAutoFit/>
          </a:bodyPr>
          <a:lstStyle/>
          <a:p>
            <a:endParaRPr lang="en-US"/>
          </a:p>
        </p:txBody>
      </p:sp>
      <p:sp>
        <p:nvSpPr>
          <p:cNvPr id="828" name="Line 769"/>
          <p:cNvSpPr>
            <a:spLocks noChangeShapeType="1"/>
          </p:cNvSpPr>
          <p:nvPr/>
        </p:nvSpPr>
        <p:spPr bwMode="auto">
          <a:xfrm>
            <a:off x="734508" y="4248176"/>
            <a:ext cx="33337" cy="0"/>
          </a:xfrm>
          <a:prstGeom prst="line">
            <a:avLst/>
          </a:prstGeom>
          <a:noFill/>
          <a:ln w="3175">
            <a:solidFill>
              <a:schemeClr val="tx1"/>
            </a:solidFill>
            <a:round/>
            <a:headEnd/>
            <a:tailEnd/>
          </a:ln>
        </p:spPr>
        <p:txBody>
          <a:bodyPr wrap="none" anchor="ctr">
            <a:spAutoFit/>
          </a:bodyPr>
          <a:lstStyle/>
          <a:p>
            <a:endParaRPr lang="en-US"/>
          </a:p>
        </p:txBody>
      </p:sp>
      <p:sp>
        <p:nvSpPr>
          <p:cNvPr id="829" name="Line 770"/>
          <p:cNvSpPr>
            <a:spLocks noChangeShapeType="1"/>
          </p:cNvSpPr>
          <p:nvPr/>
        </p:nvSpPr>
        <p:spPr bwMode="auto">
          <a:xfrm>
            <a:off x="784513" y="4140586"/>
            <a:ext cx="33337" cy="0"/>
          </a:xfrm>
          <a:prstGeom prst="line">
            <a:avLst/>
          </a:prstGeom>
          <a:noFill/>
          <a:ln w="3175">
            <a:solidFill>
              <a:schemeClr val="tx1"/>
            </a:solidFill>
            <a:round/>
            <a:headEnd/>
            <a:tailEnd/>
          </a:ln>
        </p:spPr>
        <p:txBody>
          <a:bodyPr wrap="none" anchor="ctr">
            <a:spAutoFit/>
          </a:bodyPr>
          <a:lstStyle/>
          <a:p>
            <a:endParaRPr lang="en-US"/>
          </a:p>
        </p:txBody>
      </p:sp>
      <p:sp>
        <p:nvSpPr>
          <p:cNvPr id="830" name="Line 771"/>
          <p:cNvSpPr>
            <a:spLocks noChangeShapeType="1"/>
          </p:cNvSpPr>
          <p:nvPr/>
        </p:nvSpPr>
        <p:spPr bwMode="auto">
          <a:xfrm>
            <a:off x="784513" y="4161801"/>
            <a:ext cx="33337" cy="0"/>
          </a:xfrm>
          <a:prstGeom prst="line">
            <a:avLst/>
          </a:prstGeom>
          <a:noFill/>
          <a:ln w="3175">
            <a:solidFill>
              <a:schemeClr val="tx1"/>
            </a:solidFill>
            <a:round/>
            <a:headEnd/>
            <a:tailEnd/>
          </a:ln>
        </p:spPr>
        <p:txBody>
          <a:bodyPr wrap="none" anchor="ctr">
            <a:spAutoFit/>
          </a:bodyPr>
          <a:lstStyle/>
          <a:p>
            <a:endParaRPr lang="en-US"/>
          </a:p>
        </p:txBody>
      </p:sp>
      <p:sp>
        <p:nvSpPr>
          <p:cNvPr id="831" name="Line 772"/>
          <p:cNvSpPr>
            <a:spLocks noChangeShapeType="1"/>
          </p:cNvSpPr>
          <p:nvPr/>
        </p:nvSpPr>
        <p:spPr bwMode="auto">
          <a:xfrm>
            <a:off x="784513" y="4183016"/>
            <a:ext cx="33337" cy="0"/>
          </a:xfrm>
          <a:prstGeom prst="line">
            <a:avLst/>
          </a:prstGeom>
          <a:noFill/>
          <a:ln w="3175">
            <a:solidFill>
              <a:schemeClr val="tx1"/>
            </a:solidFill>
            <a:round/>
            <a:headEnd/>
            <a:tailEnd/>
          </a:ln>
        </p:spPr>
        <p:txBody>
          <a:bodyPr wrap="none" anchor="ctr">
            <a:spAutoFit/>
          </a:bodyPr>
          <a:lstStyle/>
          <a:p>
            <a:endParaRPr lang="en-US"/>
          </a:p>
        </p:txBody>
      </p:sp>
      <p:sp>
        <p:nvSpPr>
          <p:cNvPr id="832" name="Line 773"/>
          <p:cNvSpPr>
            <a:spLocks noChangeShapeType="1"/>
          </p:cNvSpPr>
          <p:nvPr/>
        </p:nvSpPr>
        <p:spPr bwMode="auto">
          <a:xfrm>
            <a:off x="784513" y="4204231"/>
            <a:ext cx="33337" cy="0"/>
          </a:xfrm>
          <a:prstGeom prst="line">
            <a:avLst/>
          </a:prstGeom>
          <a:noFill/>
          <a:ln w="3175">
            <a:solidFill>
              <a:schemeClr val="tx1"/>
            </a:solidFill>
            <a:round/>
            <a:headEnd/>
            <a:tailEnd/>
          </a:ln>
        </p:spPr>
        <p:txBody>
          <a:bodyPr wrap="none" anchor="ctr">
            <a:spAutoFit/>
          </a:bodyPr>
          <a:lstStyle/>
          <a:p>
            <a:endParaRPr lang="en-US"/>
          </a:p>
        </p:txBody>
      </p:sp>
      <p:sp>
        <p:nvSpPr>
          <p:cNvPr id="833" name="Line 774"/>
          <p:cNvSpPr>
            <a:spLocks noChangeShapeType="1"/>
          </p:cNvSpPr>
          <p:nvPr/>
        </p:nvSpPr>
        <p:spPr bwMode="auto">
          <a:xfrm>
            <a:off x="784513" y="4226961"/>
            <a:ext cx="33337" cy="0"/>
          </a:xfrm>
          <a:prstGeom prst="line">
            <a:avLst/>
          </a:prstGeom>
          <a:noFill/>
          <a:ln w="3175">
            <a:solidFill>
              <a:schemeClr val="tx1"/>
            </a:solidFill>
            <a:round/>
            <a:headEnd/>
            <a:tailEnd/>
          </a:ln>
        </p:spPr>
        <p:txBody>
          <a:bodyPr wrap="none" anchor="ctr">
            <a:spAutoFit/>
          </a:bodyPr>
          <a:lstStyle/>
          <a:p>
            <a:endParaRPr lang="en-US"/>
          </a:p>
        </p:txBody>
      </p:sp>
      <p:sp>
        <p:nvSpPr>
          <p:cNvPr id="834" name="Line 775"/>
          <p:cNvSpPr>
            <a:spLocks noChangeShapeType="1"/>
          </p:cNvSpPr>
          <p:nvPr/>
        </p:nvSpPr>
        <p:spPr bwMode="auto">
          <a:xfrm>
            <a:off x="784513" y="4248176"/>
            <a:ext cx="33337" cy="0"/>
          </a:xfrm>
          <a:prstGeom prst="line">
            <a:avLst/>
          </a:prstGeom>
          <a:noFill/>
          <a:ln w="3175">
            <a:solidFill>
              <a:schemeClr val="tx1"/>
            </a:solidFill>
            <a:round/>
            <a:headEnd/>
            <a:tailEnd/>
          </a:ln>
        </p:spPr>
        <p:txBody>
          <a:bodyPr wrap="none" anchor="ctr">
            <a:spAutoFit/>
          </a:bodyPr>
          <a:lstStyle/>
          <a:p>
            <a:endParaRPr lang="en-US"/>
          </a:p>
        </p:txBody>
      </p:sp>
      <p:sp>
        <p:nvSpPr>
          <p:cNvPr id="835" name="Line 776"/>
          <p:cNvSpPr>
            <a:spLocks noChangeShapeType="1"/>
          </p:cNvSpPr>
          <p:nvPr/>
        </p:nvSpPr>
        <p:spPr bwMode="auto">
          <a:xfrm>
            <a:off x="884525" y="4140586"/>
            <a:ext cx="31823" cy="0"/>
          </a:xfrm>
          <a:prstGeom prst="line">
            <a:avLst/>
          </a:prstGeom>
          <a:noFill/>
          <a:ln w="3175">
            <a:solidFill>
              <a:schemeClr val="tx1"/>
            </a:solidFill>
            <a:round/>
            <a:headEnd/>
            <a:tailEnd/>
          </a:ln>
        </p:spPr>
        <p:txBody>
          <a:bodyPr wrap="none" anchor="ctr">
            <a:spAutoFit/>
          </a:bodyPr>
          <a:lstStyle/>
          <a:p>
            <a:endParaRPr lang="en-US"/>
          </a:p>
        </p:txBody>
      </p:sp>
      <p:sp>
        <p:nvSpPr>
          <p:cNvPr id="836" name="Line 777"/>
          <p:cNvSpPr>
            <a:spLocks noChangeShapeType="1"/>
          </p:cNvSpPr>
          <p:nvPr/>
        </p:nvSpPr>
        <p:spPr bwMode="auto">
          <a:xfrm>
            <a:off x="884525" y="4161801"/>
            <a:ext cx="31823" cy="0"/>
          </a:xfrm>
          <a:prstGeom prst="line">
            <a:avLst/>
          </a:prstGeom>
          <a:noFill/>
          <a:ln w="3175">
            <a:solidFill>
              <a:schemeClr val="tx1"/>
            </a:solidFill>
            <a:round/>
            <a:headEnd/>
            <a:tailEnd/>
          </a:ln>
        </p:spPr>
        <p:txBody>
          <a:bodyPr wrap="none" anchor="ctr">
            <a:spAutoFit/>
          </a:bodyPr>
          <a:lstStyle/>
          <a:p>
            <a:endParaRPr lang="en-US"/>
          </a:p>
        </p:txBody>
      </p:sp>
      <p:sp>
        <p:nvSpPr>
          <p:cNvPr id="837" name="Line 778"/>
          <p:cNvSpPr>
            <a:spLocks noChangeShapeType="1"/>
          </p:cNvSpPr>
          <p:nvPr/>
        </p:nvSpPr>
        <p:spPr bwMode="auto">
          <a:xfrm>
            <a:off x="884525" y="4183016"/>
            <a:ext cx="31823" cy="0"/>
          </a:xfrm>
          <a:prstGeom prst="line">
            <a:avLst/>
          </a:prstGeom>
          <a:noFill/>
          <a:ln w="3175">
            <a:solidFill>
              <a:schemeClr val="tx1"/>
            </a:solidFill>
            <a:round/>
            <a:headEnd/>
            <a:tailEnd/>
          </a:ln>
        </p:spPr>
        <p:txBody>
          <a:bodyPr wrap="none" anchor="ctr">
            <a:spAutoFit/>
          </a:bodyPr>
          <a:lstStyle/>
          <a:p>
            <a:endParaRPr lang="en-US"/>
          </a:p>
        </p:txBody>
      </p:sp>
      <p:sp>
        <p:nvSpPr>
          <p:cNvPr id="838" name="Line 779"/>
          <p:cNvSpPr>
            <a:spLocks noChangeShapeType="1"/>
          </p:cNvSpPr>
          <p:nvPr/>
        </p:nvSpPr>
        <p:spPr bwMode="auto">
          <a:xfrm>
            <a:off x="884525" y="4204231"/>
            <a:ext cx="31823" cy="0"/>
          </a:xfrm>
          <a:prstGeom prst="line">
            <a:avLst/>
          </a:prstGeom>
          <a:noFill/>
          <a:ln w="3175">
            <a:solidFill>
              <a:schemeClr val="tx1"/>
            </a:solidFill>
            <a:round/>
            <a:headEnd/>
            <a:tailEnd/>
          </a:ln>
        </p:spPr>
        <p:txBody>
          <a:bodyPr wrap="none" anchor="ctr">
            <a:spAutoFit/>
          </a:bodyPr>
          <a:lstStyle/>
          <a:p>
            <a:endParaRPr lang="en-US"/>
          </a:p>
        </p:txBody>
      </p:sp>
      <p:sp>
        <p:nvSpPr>
          <p:cNvPr id="839" name="Line 780"/>
          <p:cNvSpPr>
            <a:spLocks noChangeShapeType="1"/>
          </p:cNvSpPr>
          <p:nvPr/>
        </p:nvSpPr>
        <p:spPr bwMode="auto">
          <a:xfrm>
            <a:off x="884525" y="4226961"/>
            <a:ext cx="31823" cy="0"/>
          </a:xfrm>
          <a:prstGeom prst="line">
            <a:avLst/>
          </a:prstGeom>
          <a:noFill/>
          <a:ln w="3175">
            <a:solidFill>
              <a:schemeClr val="tx1"/>
            </a:solidFill>
            <a:round/>
            <a:headEnd/>
            <a:tailEnd/>
          </a:ln>
        </p:spPr>
        <p:txBody>
          <a:bodyPr wrap="none" anchor="ctr">
            <a:spAutoFit/>
          </a:bodyPr>
          <a:lstStyle/>
          <a:p>
            <a:endParaRPr lang="en-US"/>
          </a:p>
        </p:txBody>
      </p:sp>
      <p:sp>
        <p:nvSpPr>
          <p:cNvPr id="840" name="Line 781"/>
          <p:cNvSpPr>
            <a:spLocks noChangeShapeType="1"/>
          </p:cNvSpPr>
          <p:nvPr/>
        </p:nvSpPr>
        <p:spPr bwMode="auto">
          <a:xfrm>
            <a:off x="884525" y="4248176"/>
            <a:ext cx="31823" cy="0"/>
          </a:xfrm>
          <a:prstGeom prst="line">
            <a:avLst/>
          </a:prstGeom>
          <a:noFill/>
          <a:ln w="3175">
            <a:solidFill>
              <a:schemeClr val="tx1"/>
            </a:solidFill>
            <a:round/>
            <a:headEnd/>
            <a:tailEnd/>
          </a:ln>
        </p:spPr>
        <p:txBody>
          <a:bodyPr wrap="none" anchor="ctr">
            <a:spAutoFit/>
          </a:bodyPr>
          <a:lstStyle/>
          <a:p>
            <a:endParaRPr lang="en-US"/>
          </a:p>
        </p:txBody>
      </p:sp>
      <p:sp>
        <p:nvSpPr>
          <p:cNvPr id="841" name="Line 782"/>
          <p:cNvSpPr>
            <a:spLocks noChangeShapeType="1"/>
          </p:cNvSpPr>
          <p:nvPr/>
        </p:nvSpPr>
        <p:spPr bwMode="auto">
          <a:xfrm>
            <a:off x="934532" y="4140586"/>
            <a:ext cx="31823" cy="0"/>
          </a:xfrm>
          <a:prstGeom prst="line">
            <a:avLst/>
          </a:prstGeom>
          <a:noFill/>
          <a:ln w="3175">
            <a:solidFill>
              <a:schemeClr val="tx1"/>
            </a:solidFill>
            <a:round/>
            <a:headEnd/>
            <a:tailEnd/>
          </a:ln>
        </p:spPr>
        <p:txBody>
          <a:bodyPr wrap="none" anchor="ctr">
            <a:spAutoFit/>
          </a:bodyPr>
          <a:lstStyle/>
          <a:p>
            <a:endParaRPr lang="en-US"/>
          </a:p>
        </p:txBody>
      </p:sp>
      <p:sp>
        <p:nvSpPr>
          <p:cNvPr id="842" name="Line 783"/>
          <p:cNvSpPr>
            <a:spLocks noChangeShapeType="1"/>
          </p:cNvSpPr>
          <p:nvPr/>
        </p:nvSpPr>
        <p:spPr bwMode="auto">
          <a:xfrm>
            <a:off x="934532" y="4161801"/>
            <a:ext cx="31823" cy="0"/>
          </a:xfrm>
          <a:prstGeom prst="line">
            <a:avLst/>
          </a:prstGeom>
          <a:noFill/>
          <a:ln w="3175">
            <a:solidFill>
              <a:schemeClr val="tx1"/>
            </a:solidFill>
            <a:round/>
            <a:headEnd/>
            <a:tailEnd/>
          </a:ln>
        </p:spPr>
        <p:txBody>
          <a:bodyPr wrap="none" anchor="ctr">
            <a:spAutoFit/>
          </a:bodyPr>
          <a:lstStyle/>
          <a:p>
            <a:endParaRPr lang="en-US"/>
          </a:p>
        </p:txBody>
      </p:sp>
      <p:sp>
        <p:nvSpPr>
          <p:cNvPr id="843" name="Line 784"/>
          <p:cNvSpPr>
            <a:spLocks noChangeShapeType="1"/>
          </p:cNvSpPr>
          <p:nvPr/>
        </p:nvSpPr>
        <p:spPr bwMode="auto">
          <a:xfrm>
            <a:off x="934532" y="4183016"/>
            <a:ext cx="31823" cy="0"/>
          </a:xfrm>
          <a:prstGeom prst="line">
            <a:avLst/>
          </a:prstGeom>
          <a:noFill/>
          <a:ln w="3175">
            <a:solidFill>
              <a:schemeClr val="tx1"/>
            </a:solidFill>
            <a:round/>
            <a:headEnd/>
            <a:tailEnd/>
          </a:ln>
        </p:spPr>
        <p:txBody>
          <a:bodyPr wrap="none" anchor="ctr">
            <a:spAutoFit/>
          </a:bodyPr>
          <a:lstStyle/>
          <a:p>
            <a:endParaRPr lang="en-US"/>
          </a:p>
        </p:txBody>
      </p:sp>
      <p:sp>
        <p:nvSpPr>
          <p:cNvPr id="844" name="Line 785"/>
          <p:cNvSpPr>
            <a:spLocks noChangeShapeType="1"/>
          </p:cNvSpPr>
          <p:nvPr/>
        </p:nvSpPr>
        <p:spPr bwMode="auto">
          <a:xfrm>
            <a:off x="934532" y="4204231"/>
            <a:ext cx="31823" cy="0"/>
          </a:xfrm>
          <a:prstGeom prst="line">
            <a:avLst/>
          </a:prstGeom>
          <a:noFill/>
          <a:ln w="3175">
            <a:solidFill>
              <a:schemeClr val="tx1"/>
            </a:solidFill>
            <a:round/>
            <a:headEnd/>
            <a:tailEnd/>
          </a:ln>
        </p:spPr>
        <p:txBody>
          <a:bodyPr wrap="none" anchor="ctr">
            <a:spAutoFit/>
          </a:bodyPr>
          <a:lstStyle/>
          <a:p>
            <a:endParaRPr lang="en-US"/>
          </a:p>
        </p:txBody>
      </p:sp>
      <p:sp>
        <p:nvSpPr>
          <p:cNvPr id="845" name="Line 786"/>
          <p:cNvSpPr>
            <a:spLocks noChangeShapeType="1"/>
          </p:cNvSpPr>
          <p:nvPr/>
        </p:nvSpPr>
        <p:spPr bwMode="auto">
          <a:xfrm>
            <a:off x="934532" y="4226961"/>
            <a:ext cx="31823" cy="0"/>
          </a:xfrm>
          <a:prstGeom prst="line">
            <a:avLst/>
          </a:prstGeom>
          <a:noFill/>
          <a:ln w="3175">
            <a:solidFill>
              <a:schemeClr val="tx1"/>
            </a:solidFill>
            <a:round/>
            <a:headEnd/>
            <a:tailEnd/>
          </a:ln>
        </p:spPr>
        <p:txBody>
          <a:bodyPr wrap="none" anchor="ctr">
            <a:spAutoFit/>
          </a:bodyPr>
          <a:lstStyle/>
          <a:p>
            <a:endParaRPr lang="en-US"/>
          </a:p>
        </p:txBody>
      </p:sp>
      <p:sp>
        <p:nvSpPr>
          <p:cNvPr id="846" name="Line 787"/>
          <p:cNvSpPr>
            <a:spLocks noChangeShapeType="1"/>
          </p:cNvSpPr>
          <p:nvPr/>
        </p:nvSpPr>
        <p:spPr bwMode="auto">
          <a:xfrm>
            <a:off x="934532" y="4248176"/>
            <a:ext cx="31823" cy="0"/>
          </a:xfrm>
          <a:prstGeom prst="line">
            <a:avLst/>
          </a:prstGeom>
          <a:noFill/>
          <a:ln w="3175">
            <a:solidFill>
              <a:schemeClr val="tx1"/>
            </a:solidFill>
            <a:round/>
            <a:headEnd/>
            <a:tailEnd/>
          </a:ln>
        </p:spPr>
        <p:txBody>
          <a:bodyPr wrap="none" anchor="ctr">
            <a:spAutoFit/>
          </a:bodyPr>
          <a:lstStyle/>
          <a:p>
            <a:endParaRPr lang="en-US"/>
          </a:p>
        </p:txBody>
      </p:sp>
      <p:sp>
        <p:nvSpPr>
          <p:cNvPr id="847" name="Line 788"/>
          <p:cNvSpPr>
            <a:spLocks noChangeShapeType="1"/>
          </p:cNvSpPr>
          <p:nvPr/>
        </p:nvSpPr>
        <p:spPr bwMode="auto">
          <a:xfrm>
            <a:off x="734508" y="4269391"/>
            <a:ext cx="33337" cy="0"/>
          </a:xfrm>
          <a:prstGeom prst="line">
            <a:avLst/>
          </a:prstGeom>
          <a:noFill/>
          <a:ln w="3175">
            <a:solidFill>
              <a:schemeClr val="tx1"/>
            </a:solidFill>
            <a:round/>
            <a:headEnd/>
            <a:tailEnd/>
          </a:ln>
        </p:spPr>
        <p:txBody>
          <a:bodyPr wrap="none" anchor="ctr">
            <a:spAutoFit/>
          </a:bodyPr>
          <a:lstStyle/>
          <a:p>
            <a:endParaRPr lang="en-US"/>
          </a:p>
        </p:txBody>
      </p:sp>
      <p:sp>
        <p:nvSpPr>
          <p:cNvPr id="848" name="Line 789"/>
          <p:cNvSpPr>
            <a:spLocks noChangeShapeType="1"/>
          </p:cNvSpPr>
          <p:nvPr/>
        </p:nvSpPr>
        <p:spPr bwMode="auto">
          <a:xfrm>
            <a:off x="734508" y="4290606"/>
            <a:ext cx="33337" cy="0"/>
          </a:xfrm>
          <a:prstGeom prst="line">
            <a:avLst/>
          </a:prstGeom>
          <a:noFill/>
          <a:ln w="3175">
            <a:solidFill>
              <a:schemeClr val="tx1"/>
            </a:solidFill>
            <a:round/>
            <a:headEnd/>
            <a:tailEnd/>
          </a:ln>
        </p:spPr>
        <p:txBody>
          <a:bodyPr wrap="none" anchor="ctr">
            <a:spAutoFit/>
          </a:bodyPr>
          <a:lstStyle/>
          <a:p>
            <a:endParaRPr lang="en-US"/>
          </a:p>
        </p:txBody>
      </p:sp>
      <p:sp>
        <p:nvSpPr>
          <p:cNvPr id="849" name="Line 790"/>
          <p:cNvSpPr>
            <a:spLocks noChangeShapeType="1"/>
          </p:cNvSpPr>
          <p:nvPr/>
        </p:nvSpPr>
        <p:spPr bwMode="auto">
          <a:xfrm>
            <a:off x="784513" y="4269391"/>
            <a:ext cx="33337" cy="0"/>
          </a:xfrm>
          <a:prstGeom prst="line">
            <a:avLst/>
          </a:prstGeom>
          <a:noFill/>
          <a:ln w="3175">
            <a:solidFill>
              <a:schemeClr val="tx1"/>
            </a:solidFill>
            <a:round/>
            <a:headEnd/>
            <a:tailEnd/>
          </a:ln>
        </p:spPr>
        <p:txBody>
          <a:bodyPr wrap="none" anchor="ctr">
            <a:spAutoFit/>
          </a:bodyPr>
          <a:lstStyle/>
          <a:p>
            <a:endParaRPr lang="en-US"/>
          </a:p>
        </p:txBody>
      </p:sp>
      <p:sp>
        <p:nvSpPr>
          <p:cNvPr id="850" name="Line 791"/>
          <p:cNvSpPr>
            <a:spLocks noChangeShapeType="1"/>
          </p:cNvSpPr>
          <p:nvPr/>
        </p:nvSpPr>
        <p:spPr bwMode="auto">
          <a:xfrm>
            <a:off x="784513" y="4290606"/>
            <a:ext cx="33337" cy="0"/>
          </a:xfrm>
          <a:prstGeom prst="line">
            <a:avLst/>
          </a:prstGeom>
          <a:noFill/>
          <a:ln w="3175">
            <a:solidFill>
              <a:schemeClr val="tx1"/>
            </a:solidFill>
            <a:round/>
            <a:headEnd/>
            <a:tailEnd/>
          </a:ln>
        </p:spPr>
        <p:txBody>
          <a:bodyPr wrap="none" anchor="ctr">
            <a:spAutoFit/>
          </a:bodyPr>
          <a:lstStyle/>
          <a:p>
            <a:endParaRPr lang="en-US"/>
          </a:p>
        </p:txBody>
      </p:sp>
      <p:sp>
        <p:nvSpPr>
          <p:cNvPr id="851" name="Line 792"/>
          <p:cNvSpPr>
            <a:spLocks noChangeShapeType="1"/>
          </p:cNvSpPr>
          <p:nvPr/>
        </p:nvSpPr>
        <p:spPr bwMode="auto">
          <a:xfrm>
            <a:off x="884525" y="4269391"/>
            <a:ext cx="31823" cy="0"/>
          </a:xfrm>
          <a:prstGeom prst="line">
            <a:avLst/>
          </a:prstGeom>
          <a:noFill/>
          <a:ln w="3175">
            <a:solidFill>
              <a:schemeClr val="tx1"/>
            </a:solidFill>
            <a:round/>
            <a:headEnd/>
            <a:tailEnd/>
          </a:ln>
        </p:spPr>
        <p:txBody>
          <a:bodyPr wrap="none" anchor="ctr">
            <a:spAutoFit/>
          </a:bodyPr>
          <a:lstStyle/>
          <a:p>
            <a:endParaRPr lang="en-US"/>
          </a:p>
        </p:txBody>
      </p:sp>
      <p:sp>
        <p:nvSpPr>
          <p:cNvPr id="852" name="Line 793"/>
          <p:cNvSpPr>
            <a:spLocks noChangeShapeType="1"/>
          </p:cNvSpPr>
          <p:nvPr/>
        </p:nvSpPr>
        <p:spPr bwMode="auto">
          <a:xfrm>
            <a:off x="884525" y="4290606"/>
            <a:ext cx="31823" cy="0"/>
          </a:xfrm>
          <a:prstGeom prst="line">
            <a:avLst/>
          </a:prstGeom>
          <a:noFill/>
          <a:ln w="3175">
            <a:solidFill>
              <a:schemeClr val="tx1"/>
            </a:solidFill>
            <a:round/>
            <a:headEnd/>
            <a:tailEnd/>
          </a:ln>
        </p:spPr>
        <p:txBody>
          <a:bodyPr wrap="none" anchor="ctr">
            <a:spAutoFit/>
          </a:bodyPr>
          <a:lstStyle/>
          <a:p>
            <a:endParaRPr lang="en-US"/>
          </a:p>
        </p:txBody>
      </p:sp>
      <p:sp>
        <p:nvSpPr>
          <p:cNvPr id="853" name="Line 794"/>
          <p:cNvSpPr>
            <a:spLocks noChangeShapeType="1"/>
          </p:cNvSpPr>
          <p:nvPr/>
        </p:nvSpPr>
        <p:spPr bwMode="auto">
          <a:xfrm>
            <a:off x="934532" y="4269391"/>
            <a:ext cx="31823" cy="0"/>
          </a:xfrm>
          <a:prstGeom prst="line">
            <a:avLst/>
          </a:prstGeom>
          <a:noFill/>
          <a:ln w="3175">
            <a:solidFill>
              <a:schemeClr val="tx1"/>
            </a:solidFill>
            <a:round/>
            <a:headEnd/>
            <a:tailEnd/>
          </a:ln>
        </p:spPr>
        <p:txBody>
          <a:bodyPr wrap="none" anchor="ctr">
            <a:spAutoFit/>
          </a:bodyPr>
          <a:lstStyle/>
          <a:p>
            <a:endParaRPr lang="en-US"/>
          </a:p>
        </p:txBody>
      </p:sp>
      <p:sp>
        <p:nvSpPr>
          <p:cNvPr id="854" name="Line 795"/>
          <p:cNvSpPr>
            <a:spLocks noChangeShapeType="1"/>
          </p:cNvSpPr>
          <p:nvPr/>
        </p:nvSpPr>
        <p:spPr bwMode="auto">
          <a:xfrm>
            <a:off x="934532" y="4290606"/>
            <a:ext cx="31823" cy="0"/>
          </a:xfrm>
          <a:prstGeom prst="line">
            <a:avLst/>
          </a:prstGeom>
          <a:noFill/>
          <a:ln w="3175">
            <a:solidFill>
              <a:schemeClr val="tx1"/>
            </a:solidFill>
            <a:round/>
            <a:headEnd/>
            <a:tailEnd/>
          </a:ln>
        </p:spPr>
        <p:txBody>
          <a:bodyPr wrap="none" anchor="ctr">
            <a:spAutoFit/>
          </a:bodyPr>
          <a:lstStyle/>
          <a:p>
            <a:endParaRPr lang="en-US"/>
          </a:p>
        </p:txBody>
      </p:sp>
      <p:sp>
        <p:nvSpPr>
          <p:cNvPr id="855" name="Rectangle 796"/>
          <p:cNvSpPr>
            <a:spLocks noChangeArrowheads="1"/>
          </p:cNvSpPr>
          <p:nvPr/>
        </p:nvSpPr>
        <p:spPr bwMode="auto">
          <a:xfrm>
            <a:off x="646618" y="4049666"/>
            <a:ext cx="343982" cy="266700"/>
          </a:xfrm>
          <a:prstGeom prst="rect">
            <a:avLst/>
          </a:prstGeom>
          <a:noFill/>
          <a:ln w="9525">
            <a:solidFill>
              <a:schemeClr val="tx1"/>
            </a:solidFill>
            <a:miter lim="800000"/>
            <a:headEnd/>
            <a:tailEnd/>
          </a:ln>
        </p:spPr>
        <p:txBody>
          <a:bodyPr wrap="none" lIns="0" rIns="0" anchor="ctr"/>
          <a:lstStyle/>
          <a:p>
            <a:endParaRPr lang="en-US"/>
          </a:p>
        </p:txBody>
      </p:sp>
      <p:sp>
        <p:nvSpPr>
          <p:cNvPr id="856" name="Line 797"/>
          <p:cNvSpPr>
            <a:spLocks noChangeShapeType="1"/>
          </p:cNvSpPr>
          <p:nvPr/>
        </p:nvSpPr>
        <p:spPr bwMode="auto">
          <a:xfrm>
            <a:off x="716324" y="4116341"/>
            <a:ext cx="0" cy="200025"/>
          </a:xfrm>
          <a:prstGeom prst="line">
            <a:avLst/>
          </a:prstGeom>
          <a:noFill/>
          <a:ln w="3175">
            <a:solidFill>
              <a:schemeClr val="tx1"/>
            </a:solidFill>
            <a:round/>
            <a:headEnd/>
            <a:tailEnd/>
          </a:ln>
        </p:spPr>
        <p:txBody>
          <a:bodyPr wrap="none" lIns="0" rIns="0" anchor="ctr"/>
          <a:lstStyle/>
          <a:p>
            <a:endParaRPr lang="en-US"/>
          </a:p>
        </p:txBody>
      </p:sp>
      <p:sp>
        <p:nvSpPr>
          <p:cNvPr id="857" name="Line 798"/>
          <p:cNvSpPr>
            <a:spLocks noChangeShapeType="1"/>
          </p:cNvSpPr>
          <p:nvPr/>
        </p:nvSpPr>
        <p:spPr bwMode="auto">
          <a:xfrm>
            <a:off x="781483" y="4142102"/>
            <a:ext cx="31823" cy="0"/>
          </a:xfrm>
          <a:prstGeom prst="line">
            <a:avLst/>
          </a:prstGeom>
          <a:noFill/>
          <a:ln w="3175">
            <a:solidFill>
              <a:schemeClr val="tx1"/>
            </a:solidFill>
            <a:round/>
            <a:headEnd/>
            <a:tailEnd/>
          </a:ln>
        </p:spPr>
        <p:txBody>
          <a:bodyPr wrap="none" anchor="ctr">
            <a:spAutoFit/>
          </a:bodyPr>
          <a:lstStyle/>
          <a:p>
            <a:endParaRPr lang="en-US"/>
          </a:p>
        </p:txBody>
      </p:sp>
      <p:sp>
        <p:nvSpPr>
          <p:cNvPr id="858" name="Line 799"/>
          <p:cNvSpPr>
            <a:spLocks noChangeShapeType="1"/>
          </p:cNvSpPr>
          <p:nvPr/>
        </p:nvSpPr>
        <p:spPr bwMode="auto">
          <a:xfrm>
            <a:off x="781483" y="4163317"/>
            <a:ext cx="31823" cy="0"/>
          </a:xfrm>
          <a:prstGeom prst="line">
            <a:avLst/>
          </a:prstGeom>
          <a:noFill/>
          <a:ln w="3175">
            <a:solidFill>
              <a:schemeClr val="tx1"/>
            </a:solidFill>
            <a:round/>
            <a:headEnd/>
            <a:tailEnd/>
          </a:ln>
        </p:spPr>
        <p:txBody>
          <a:bodyPr wrap="none" anchor="ctr">
            <a:spAutoFit/>
          </a:bodyPr>
          <a:lstStyle/>
          <a:p>
            <a:endParaRPr lang="en-US"/>
          </a:p>
        </p:txBody>
      </p:sp>
      <p:sp>
        <p:nvSpPr>
          <p:cNvPr id="859" name="Line 800"/>
          <p:cNvSpPr>
            <a:spLocks noChangeShapeType="1"/>
          </p:cNvSpPr>
          <p:nvPr/>
        </p:nvSpPr>
        <p:spPr bwMode="auto">
          <a:xfrm>
            <a:off x="781483" y="4184532"/>
            <a:ext cx="31823" cy="0"/>
          </a:xfrm>
          <a:prstGeom prst="line">
            <a:avLst/>
          </a:prstGeom>
          <a:noFill/>
          <a:ln w="3175">
            <a:solidFill>
              <a:schemeClr val="tx1"/>
            </a:solidFill>
            <a:round/>
            <a:headEnd/>
            <a:tailEnd/>
          </a:ln>
        </p:spPr>
        <p:txBody>
          <a:bodyPr wrap="none" anchor="ctr">
            <a:spAutoFit/>
          </a:bodyPr>
          <a:lstStyle/>
          <a:p>
            <a:endParaRPr lang="en-US"/>
          </a:p>
        </p:txBody>
      </p:sp>
      <p:sp>
        <p:nvSpPr>
          <p:cNvPr id="860" name="Line 801"/>
          <p:cNvSpPr>
            <a:spLocks noChangeShapeType="1"/>
          </p:cNvSpPr>
          <p:nvPr/>
        </p:nvSpPr>
        <p:spPr bwMode="auto">
          <a:xfrm>
            <a:off x="781483" y="4205747"/>
            <a:ext cx="31823" cy="0"/>
          </a:xfrm>
          <a:prstGeom prst="line">
            <a:avLst/>
          </a:prstGeom>
          <a:noFill/>
          <a:ln w="3175">
            <a:solidFill>
              <a:schemeClr val="tx1"/>
            </a:solidFill>
            <a:round/>
            <a:headEnd/>
            <a:tailEnd/>
          </a:ln>
        </p:spPr>
        <p:txBody>
          <a:bodyPr wrap="none" anchor="ctr">
            <a:spAutoFit/>
          </a:bodyPr>
          <a:lstStyle/>
          <a:p>
            <a:endParaRPr lang="en-US"/>
          </a:p>
        </p:txBody>
      </p:sp>
      <p:sp>
        <p:nvSpPr>
          <p:cNvPr id="861" name="Line 802"/>
          <p:cNvSpPr>
            <a:spLocks noChangeShapeType="1"/>
          </p:cNvSpPr>
          <p:nvPr/>
        </p:nvSpPr>
        <p:spPr bwMode="auto">
          <a:xfrm>
            <a:off x="781483" y="4226961"/>
            <a:ext cx="31823" cy="0"/>
          </a:xfrm>
          <a:prstGeom prst="line">
            <a:avLst/>
          </a:prstGeom>
          <a:noFill/>
          <a:ln w="3175">
            <a:solidFill>
              <a:schemeClr val="tx1"/>
            </a:solidFill>
            <a:round/>
            <a:headEnd/>
            <a:tailEnd/>
          </a:ln>
        </p:spPr>
        <p:txBody>
          <a:bodyPr wrap="none" anchor="ctr">
            <a:spAutoFit/>
          </a:bodyPr>
          <a:lstStyle/>
          <a:p>
            <a:endParaRPr lang="en-US"/>
          </a:p>
        </p:txBody>
      </p:sp>
      <p:sp>
        <p:nvSpPr>
          <p:cNvPr id="862" name="Line 803"/>
          <p:cNvSpPr>
            <a:spLocks noChangeShapeType="1"/>
          </p:cNvSpPr>
          <p:nvPr/>
        </p:nvSpPr>
        <p:spPr bwMode="auto">
          <a:xfrm>
            <a:off x="781483" y="4248176"/>
            <a:ext cx="31823" cy="0"/>
          </a:xfrm>
          <a:prstGeom prst="line">
            <a:avLst/>
          </a:prstGeom>
          <a:noFill/>
          <a:ln w="3175">
            <a:solidFill>
              <a:schemeClr val="tx1"/>
            </a:solidFill>
            <a:round/>
            <a:headEnd/>
            <a:tailEnd/>
          </a:ln>
        </p:spPr>
        <p:txBody>
          <a:bodyPr wrap="none" anchor="ctr">
            <a:spAutoFit/>
          </a:bodyPr>
          <a:lstStyle/>
          <a:p>
            <a:endParaRPr lang="en-US"/>
          </a:p>
        </p:txBody>
      </p:sp>
      <p:sp>
        <p:nvSpPr>
          <p:cNvPr id="863" name="Line 804"/>
          <p:cNvSpPr>
            <a:spLocks noChangeShapeType="1"/>
          </p:cNvSpPr>
          <p:nvPr/>
        </p:nvSpPr>
        <p:spPr bwMode="auto">
          <a:xfrm>
            <a:off x="781483" y="4269391"/>
            <a:ext cx="31823" cy="0"/>
          </a:xfrm>
          <a:prstGeom prst="line">
            <a:avLst/>
          </a:prstGeom>
          <a:noFill/>
          <a:ln w="3175">
            <a:solidFill>
              <a:schemeClr val="tx1"/>
            </a:solidFill>
            <a:round/>
            <a:headEnd/>
            <a:tailEnd/>
          </a:ln>
        </p:spPr>
        <p:txBody>
          <a:bodyPr wrap="none" anchor="ctr">
            <a:spAutoFit/>
          </a:bodyPr>
          <a:lstStyle/>
          <a:p>
            <a:endParaRPr lang="en-US"/>
          </a:p>
        </p:txBody>
      </p:sp>
      <p:sp>
        <p:nvSpPr>
          <p:cNvPr id="864" name="Line 805"/>
          <p:cNvSpPr>
            <a:spLocks noChangeShapeType="1"/>
          </p:cNvSpPr>
          <p:nvPr/>
        </p:nvSpPr>
        <p:spPr bwMode="auto">
          <a:xfrm>
            <a:off x="781483" y="4292121"/>
            <a:ext cx="31823" cy="0"/>
          </a:xfrm>
          <a:prstGeom prst="line">
            <a:avLst/>
          </a:prstGeom>
          <a:noFill/>
          <a:ln w="3175">
            <a:solidFill>
              <a:schemeClr val="tx1"/>
            </a:solidFill>
            <a:round/>
            <a:headEnd/>
            <a:tailEnd/>
          </a:ln>
        </p:spPr>
        <p:txBody>
          <a:bodyPr wrap="none" anchor="ctr">
            <a:spAutoFit/>
          </a:bodyPr>
          <a:lstStyle/>
          <a:p>
            <a:endParaRPr lang="en-US"/>
          </a:p>
        </p:txBody>
      </p:sp>
      <p:sp>
        <p:nvSpPr>
          <p:cNvPr id="865" name="Rectangle 806"/>
          <p:cNvSpPr>
            <a:spLocks noChangeAspect="1" noChangeArrowheads="1"/>
          </p:cNvSpPr>
          <p:nvPr/>
        </p:nvSpPr>
        <p:spPr bwMode="auto">
          <a:xfrm>
            <a:off x="1409700" y="4468766"/>
            <a:ext cx="285173" cy="189036"/>
          </a:xfrm>
          <a:prstGeom prst="rect">
            <a:avLst/>
          </a:prstGeom>
          <a:solidFill>
            <a:schemeClr val="bg1"/>
          </a:solidFill>
          <a:ln w="9525">
            <a:solidFill>
              <a:srgbClr val="808080"/>
            </a:solidFill>
            <a:miter lim="800000"/>
            <a:headEnd/>
            <a:tailEnd/>
          </a:ln>
        </p:spPr>
        <p:txBody>
          <a:bodyPr wrap="none" lIns="0" rIns="0" anchor="ctr">
            <a:spAutoFit/>
          </a:bodyPr>
          <a:lstStyle/>
          <a:p>
            <a:endParaRPr lang="en-US"/>
          </a:p>
        </p:txBody>
      </p:sp>
      <p:sp>
        <p:nvSpPr>
          <p:cNvPr id="866" name="Rectangle 807"/>
          <p:cNvSpPr>
            <a:spLocks noChangeAspect="1" noChangeArrowheads="1"/>
          </p:cNvSpPr>
          <p:nvPr/>
        </p:nvSpPr>
        <p:spPr bwMode="auto">
          <a:xfrm>
            <a:off x="1412941" y="4469846"/>
            <a:ext cx="283013" cy="23764"/>
          </a:xfrm>
          <a:prstGeom prst="rect">
            <a:avLst/>
          </a:prstGeom>
          <a:solidFill>
            <a:srgbClr val="2B74B7"/>
          </a:solidFill>
          <a:ln w="3175">
            <a:solidFill>
              <a:srgbClr val="808080"/>
            </a:solidFill>
            <a:miter lim="800000"/>
            <a:headEnd/>
            <a:tailEnd/>
          </a:ln>
        </p:spPr>
        <p:txBody>
          <a:bodyPr anchor="ctr">
            <a:spAutoFit/>
          </a:bodyPr>
          <a:lstStyle/>
          <a:p>
            <a:endParaRPr lang="en-US"/>
          </a:p>
        </p:txBody>
      </p:sp>
      <p:sp>
        <p:nvSpPr>
          <p:cNvPr id="867" name="Rectangle 808"/>
          <p:cNvSpPr>
            <a:spLocks noChangeAspect="1" noChangeArrowheads="1"/>
          </p:cNvSpPr>
          <p:nvPr/>
        </p:nvSpPr>
        <p:spPr bwMode="auto">
          <a:xfrm>
            <a:off x="1412941" y="4469846"/>
            <a:ext cx="30246" cy="186876"/>
          </a:xfrm>
          <a:prstGeom prst="rect">
            <a:avLst/>
          </a:prstGeom>
          <a:noFill/>
          <a:ln w="3175">
            <a:solidFill>
              <a:srgbClr val="808080"/>
            </a:solidFill>
            <a:miter lim="800000"/>
            <a:headEnd/>
            <a:tailEnd/>
          </a:ln>
        </p:spPr>
        <p:txBody>
          <a:bodyPr anchor="ctr">
            <a:spAutoFit/>
          </a:bodyPr>
          <a:lstStyle/>
          <a:p>
            <a:endParaRPr lang="en-US"/>
          </a:p>
        </p:txBody>
      </p:sp>
      <p:sp>
        <p:nvSpPr>
          <p:cNvPr id="868" name="Rectangle 809"/>
          <p:cNvSpPr>
            <a:spLocks noChangeAspect="1" noChangeArrowheads="1"/>
          </p:cNvSpPr>
          <p:nvPr/>
        </p:nvSpPr>
        <p:spPr bwMode="auto">
          <a:xfrm>
            <a:off x="1410781" y="4492530"/>
            <a:ext cx="285173" cy="24845"/>
          </a:xfrm>
          <a:prstGeom prst="rect">
            <a:avLst/>
          </a:prstGeom>
          <a:noFill/>
          <a:ln w="3175">
            <a:solidFill>
              <a:srgbClr val="808080"/>
            </a:solidFill>
            <a:miter lim="800000"/>
            <a:headEnd/>
            <a:tailEnd/>
          </a:ln>
        </p:spPr>
        <p:txBody>
          <a:bodyPr anchor="ctr">
            <a:spAutoFit/>
          </a:bodyPr>
          <a:lstStyle/>
          <a:p>
            <a:endParaRPr lang="en-US"/>
          </a:p>
        </p:txBody>
      </p:sp>
      <p:sp>
        <p:nvSpPr>
          <p:cNvPr id="869" name="Line 810"/>
          <p:cNvSpPr>
            <a:spLocks noChangeAspect="1" noChangeShapeType="1"/>
          </p:cNvSpPr>
          <p:nvPr/>
        </p:nvSpPr>
        <p:spPr bwMode="auto">
          <a:xfrm>
            <a:off x="1580372" y="4469846"/>
            <a:ext cx="1081" cy="186876"/>
          </a:xfrm>
          <a:prstGeom prst="line">
            <a:avLst/>
          </a:prstGeom>
          <a:noFill/>
          <a:ln w="6350">
            <a:solidFill>
              <a:srgbClr val="808080"/>
            </a:solidFill>
            <a:round/>
            <a:headEnd/>
            <a:tailEnd/>
          </a:ln>
        </p:spPr>
        <p:txBody>
          <a:bodyPr wrap="none" anchor="ctr"/>
          <a:lstStyle/>
          <a:p>
            <a:endParaRPr lang="en-US"/>
          </a:p>
        </p:txBody>
      </p:sp>
      <p:sp>
        <p:nvSpPr>
          <p:cNvPr id="870" name="Line 811"/>
          <p:cNvSpPr>
            <a:spLocks noChangeAspect="1" noChangeShapeType="1"/>
          </p:cNvSpPr>
          <p:nvPr/>
        </p:nvSpPr>
        <p:spPr bwMode="auto">
          <a:xfrm>
            <a:off x="1484234" y="453357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1" name="Line 812"/>
          <p:cNvSpPr>
            <a:spLocks noChangeAspect="1" noChangeShapeType="1"/>
          </p:cNvSpPr>
          <p:nvPr/>
        </p:nvSpPr>
        <p:spPr bwMode="auto">
          <a:xfrm>
            <a:off x="1484234" y="4548701"/>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2" name="Line 813"/>
          <p:cNvSpPr>
            <a:spLocks noChangeAspect="1" noChangeShapeType="1"/>
          </p:cNvSpPr>
          <p:nvPr/>
        </p:nvSpPr>
        <p:spPr bwMode="auto">
          <a:xfrm>
            <a:off x="1484234" y="4563824"/>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3" name="Line 814"/>
          <p:cNvSpPr>
            <a:spLocks noChangeAspect="1" noChangeShapeType="1"/>
          </p:cNvSpPr>
          <p:nvPr/>
        </p:nvSpPr>
        <p:spPr bwMode="auto">
          <a:xfrm>
            <a:off x="1484234" y="4577866"/>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4" name="Line 815"/>
          <p:cNvSpPr>
            <a:spLocks noChangeAspect="1" noChangeShapeType="1"/>
          </p:cNvSpPr>
          <p:nvPr/>
        </p:nvSpPr>
        <p:spPr bwMode="auto">
          <a:xfrm>
            <a:off x="1484234" y="4594070"/>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5" name="Line 816"/>
          <p:cNvSpPr>
            <a:spLocks noChangeAspect="1" noChangeShapeType="1"/>
          </p:cNvSpPr>
          <p:nvPr/>
        </p:nvSpPr>
        <p:spPr bwMode="auto">
          <a:xfrm>
            <a:off x="1484234" y="46081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6" name="Line 817"/>
          <p:cNvSpPr>
            <a:spLocks noChangeAspect="1" noChangeShapeType="1"/>
          </p:cNvSpPr>
          <p:nvPr/>
        </p:nvSpPr>
        <p:spPr bwMode="auto">
          <a:xfrm>
            <a:off x="1525282" y="453357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7" name="Line 818"/>
          <p:cNvSpPr>
            <a:spLocks noChangeAspect="1" noChangeShapeType="1"/>
          </p:cNvSpPr>
          <p:nvPr/>
        </p:nvSpPr>
        <p:spPr bwMode="auto">
          <a:xfrm>
            <a:off x="1525282" y="4548701"/>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8" name="Line 819"/>
          <p:cNvSpPr>
            <a:spLocks noChangeAspect="1" noChangeShapeType="1"/>
          </p:cNvSpPr>
          <p:nvPr/>
        </p:nvSpPr>
        <p:spPr bwMode="auto">
          <a:xfrm>
            <a:off x="1525282" y="4563824"/>
            <a:ext cx="27005" cy="0"/>
          </a:xfrm>
          <a:prstGeom prst="line">
            <a:avLst/>
          </a:prstGeom>
          <a:noFill/>
          <a:ln w="3175">
            <a:solidFill>
              <a:srgbClr val="808080"/>
            </a:solidFill>
            <a:round/>
            <a:headEnd/>
            <a:tailEnd/>
          </a:ln>
        </p:spPr>
        <p:txBody>
          <a:bodyPr wrap="none" anchor="ctr">
            <a:spAutoFit/>
          </a:bodyPr>
          <a:lstStyle/>
          <a:p>
            <a:endParaRPr lang="en-US"/>
          </a:p>
        </p:txBody>
      </p:sp>
      <p:sp>
        <p:nvSpPr>
          <p:cNvPr id="879" name="Line 820"/>
          <p:cNvSpPr>
            <a:spLocks noChangeAspect="1" noChangeShapeType="1"/>
          </p:cNvSpPr>
          <p:nvPr/>
        </p:nvSpPr>
        <p:spPr bwMode="auto">
          <a:xfrm>
            <a:off x="1525282" y="4577866"/>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0" name="Line 821"/>
          <p:cNvSpPr>
            <a:spLocks noChangeAspect="1" noChangeShapeType="1"/>
          </p:cNvSpPr>
          <p:nvPr/>
        </p:nvSpPr>
        <p:spPr bwMode="auto">
          <a:xfrm>
            <a:off x="1525282" y="4594070"/>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1" name="Line 822"/>
          <p:cNvSpPr>
            <a:spLocks noChangeAspect="1" noChangeShapeType="1"/>
          </p:cNvSpPr>
          <p:nvPr/>
        </p:nvSpPr>
        <p:spPr bwMode="auto">
          <a:xfrm>
            <a:off x="1525282" y="46081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2" name="Line 823"/>
          <p:cNvSpPr>
            <a:spLocks noChangeAspect="1" noChangeShapeType="1"/>
          </p:cNvSpPr>
          <p:nvPr/>
        </p:nvSpPr>
        <p:spPr bwMode="auto">
          <a:xfrm>
            <a:off x="1607377" y="453357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3" name="Line 824"/>
          <p:cNvSpPr>
            <a:spLocks noChangeAspect="1" noChangeShapeType="1"/>
          </p:cNvSpPr>
          <p:nvPr/>
        </p:nvSpPr>
        <p:spPr bwMode="auto">
          <a:xfrm>
            <a:off x="1607377" y="4548701"/>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4" name="Line 825"/>
          <p:cNvSpPr>
            <a:spLocks noChangeAspect="1" noChangeShapeType="1"/>
          </p:cNvSpPr>
          <p:nvPr/>
        </p:nvSpPr>
        <p:spPr bwMode="auto">
          <a:xfrm>
            <a:off x="1607377" y="4563824"/>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5" name="Line 826"/>
          <p:cNvSpPr>
            <a:spLocks noChangeAspect="1" noChangeShapeType="1"/>
          </p:cNvSpPr>
          <p:nvPr/>
        </p:nvSpPr>
        <p:spPr bwMode="auto">
          <a:xfrm>
            <a:off x="1607377" y="4577866"/>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6" name="Line 827"/>
          <p:cNvSpPr>
            <a:spLocks noChangeAspect="1" noChangeShapeType="1"/>
          </p:cNvSpPr>
          <p:nvPr/>
        </p:nvSpPr>
        <p:spPr bwMode="auto">
          <a:xfrm>
            <a:off x="1607377" y="4594070"/>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7" name="Line 828"/>
          <p:cNvSpPr>
            <a:spLocks noChangeAspect="1" noChangeShapeType="1"/>
          </p:cNvSpPr>
          <p:nvPr/>
        </p:nvSpPr>
        <p:spPr bwMode="auto">
          <a:xfrm>
            <a:off x="1607377" y="46081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8" name="Line 829"/>
          <p:cNvSpPr>
            <a:spLocks noChangeAspect="1" noChangeShapeType="1"/>
          </p:cNvSpPr>
          <p:nvPr/>
        </p:nvSpPr>
        <p:spPr bwMode="auto">
          <a:xfrm>
            <a:off x="1648425" y="453357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89" name="Line 830"/>
          <p:cNvSpPr>
            <a:spLocks noChangeAspect="1" noChangeShapeType="1"/>
          </p:cNvSpPr>
          <p:nvPr/>
        </p:nvSpPr>
        <p:spPr bwMode="auto">
          <a:xfrm>
            <a:off x="1648425" y="4548701"/>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0" name="Line 831"/>
          <p:cNvSpPr>
            <a:spLocks noChangeAspect="1" noChangeShapeType="1"/>
          </p:cNvSpPr>
          <p:nvPr/>
        </p:nvSpPr>
        <p:spPr bwMode="auto">
          <a:xfrm>
            <a:off x="1648425" y="4563824"/>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1" name="Line 832"/>
          <p:cNvSpPr>
            <a:spLocks noChangeAspect="1" noChangeShapeType="1"/>
          </p:cNvSpPr>
          <p:nvPr/>
        </p:nvSpPr>
        <p:spPr bwMode="auto">
          <a:xfrm>
            <a:off x="1648425" y="4577866"/>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2" name="Line 833"/>
          <p:cNvSpPr>
            <a:spLocks noChangeAspect="1" noChangeShapeType="1"/>
          </p:cNvSpPr>
          <p:nvPr/>
        </p:nvSpPr>
        <p:spPr bwMode="auto">
          <a:xfrm>
            <a:off x="1648425" y="4594070"/>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3" name="Line 834"/>
          <p:cNvSpPr>
            <a:spLocks noChangeAspect="1" noChangeShapeType="1"/>
          </p:cNvSpPr>
          <p:nvPr/>
        </p:nvSpPr>
        <p:spPr bwMode="auto">
          <a:xfrm>
            <a:off x="1648425" y="46081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4" name="Line 835"/>
          <p:cNvSpPr>
            <a:spLocks noChangeAspect="1" noChangeShapeType="1"/>
          </p:cNvSpPr>
          <p:nvPr/>
        </p:nvSpPr>
        <p:spPr bwMode="auto">
          <a:xfrm>
            <a:off x="1484234" y="46232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5" name="Line 836"/>
          <p:cNvSpPr>
            <a:spLocks noChangeAspect="1" noChangeShapeType="1"/>
          </p:cNvSpPr>
          <p:nvPr/>
        </p:nvSpPr>
        <p:spPr bwMode="auto">
          <a:xfrm>
            <a:off x="1484234" y="46383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6" name="Line 837"/>
          <p:cNvSpPr>
            <a:spLocks noChangeAspect="1" noChangeShapeType="1"/>
          </p:cNvSpPr>
          <p:nvPr/>
        </p:nvSpPr>
        <p:spPr bwMode="auto">
          <a:xfrm>
            <a:off x="1525282" y="46232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7" name="Line 838"/>
          <p:cNvSpPr>
            <a:spLocks noChangeAspect="1" noChangeShapeType="1"/>
          </p:cNvSpPr>
          <p:nvPr/>
        </p:nvSpPr>
        <p:spPr bwMode="auto">
          <a:xfrm>
            <a:off x="1525282" y="46383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8" name="Line 839"/>
          <p:cNvSpPr>
            <a:spLocks noChangeAspect="1" noChangeShapeType="1"/>
          </p:cNvSpPr>
          <p:nvPr/>
        </p:nvSpPr>
        <p:spPr bwMode="auto">
          <a:xfrm>
            <a:off x="1607377" y="46232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899" name="Line 840"/>
          <p:cNvSpPr>
            <a:spLocks noChangeAspect="1" noChangeShapeType="1"/>
          </p:cNvSpPr>
          <p:nvPr/>
        </p:nvSpPr>
        <p:spPr bwMode="auto">
          <a:xfrm>
            <a:off x="1607377" y="46383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900" name="Line 841"/>
          <p:cNvSpPr>
            <a:spLocks noChangeAspect="1" noChangeShapeType="1"/>
          </p:cNvSpPr>
          <p:nvPr/>
        </p:nvSpPr>
        <p:spPr bwMode="auto">
          <a:xfrm>
            <a:off x="1648425" y="46232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901" name="Line 842"/>
          <p:cNvSpPr>
            <a:spLocks noChangeAspect="1" noChangeShapeType="1"/>
          </p:cNvSpPr>
          <p:nvPr/>
        </p:nvSpPr>
        <p:spPr bwMode="auto">
          <a:xfrm>
            <a:off x="1648425" y="46383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902" name="Rectangle 843"/>
          <p:cNvSpPr>
            <a:spLocks noChangeAspect="1" noChangeArrowheads="1"/>
          </p:cNvSpPr>
          <p:nvPr/>
        </p:nvSpPr>
        <p:spPr bwMode="auto">
          <a:xfrm>
            <a:off x="1410781" y="4469846"/>
            <a:ext cx="285173" cy="186876"/>
          </a:xfrm>
          <a:prstGeom prst="rect">
            <a:avLst/>
          </a:prstGeom>
          <a:noFill/>
          <a:ln w="6350">
            <a:solidFill>
              <a:srgbClr val="808080"/>
            </a:solidFill>
            <a:miter lim="800000"/>
            <a:headEnd/>
            <a:tailEnd/>
          </a:ln>
        </p:spPr>
        <p:txBody>
          <a:bodyPr wrap="none" lIns="0" rIns="0" anchor="ctr"/>
          <a:lstStyle/>
          <a:p>
            <a:endParaRPr lang="en-US"/>
          </a:p>
        </p:txBody>
      </p:sp>
      <p:sp>
        <p:nvSpPr>
          <p:cNvPr id="903" name="Line 844"/>
          <p:cNvSpPr>
            <a:spLocks noChangeAspect="1" noChangeShapeType="1"/>
          </p:cNvSpPr>
          <p:nvPr/>
        </p:nvSpPr>
        <p:spPr bwMode="auto">
          <a:xfrm>
            <a:off x="1468031" y="4517375"/>
            <a:ext cx="0" cy="139347"/>
          </a:xfrm>
          <a:prstGeom prst="line">
            <a:avLst/>
          </a:prstGeom>
          <a:noFill/>
          <a:ln w="3175">
            <a:solidFill>
              <a:srgbClr val="808080"/>
            </a:solidFill>
            <a:round/>
            <a:headEnd/>
            <a:tailEnd/>
          </a:ln>
        </p:spPr>
        <p:txBody>
          <a:bodyPr wrap="none" lIns="0" rIns="0" anchor="ctr"/>
          <a:lstStyle/>
          <a:p>
            <a:endParaRPr lang="en-US"/>
          </a:p>
        </p:txBody>
      </p:sp>
      <p:sp>
        <p:nvSpPr>
          <p:cNvPr id="904" name="Line 620"/>
          <p:cNvSpPr>
            <a:spLocks noChangeShapeType="1"/>
          </p:cNvSpPr>
          <p:nvPr/>
        </p:nvSpPr>
        <p:spPr bwMode="auto">
          <a:xfrm>
            <a:off x="1845474" y="4608190"/>
            <a:ext cx="34116" cy="0"/>
          </a:xfrm>
          <a:prstGeom prst="line">
            <a:avLst/>
          </a:prstGeom>
          <a:noFill/>
          <a:ln w="3175">
            <a:solidFill>
              <a:schemeClr val="bg2"/>
            </a:solidFill>
            <a:round/>
            <a:headEnd/>
            <a:tailEnd/>
          </a:ln>
        </p:spPr>
        <p:txBody>
          <a:bodyPr wrap="none" anchor="ctr">
            <a:spAutoFit/>
          </a:bodyPr>
          <a:lstStyle/>
          <a:p>
            <a:endParaRPr lang="en-US"/>
          </a:p>
        </p:txBody>
      </p:sp>
      <p:sp>
        <p:nvSpPr>
          <p:cNvPr id="905" name="Line 621"/>
          <p:cNvSpPr>
            <a:spLocks noChangeShapeType="1"/>
          </p:cNvSpPr>
          <p:nvPr/>
        </p:nvSpPr>
        <p:spPr bwMode="auto">
          <a:xfrm>
            <a:off x="1845474" y="4608225"/>
            <a:ext cx="34116" cy="0"/>
          </a:xfrm>
          <a:prstGeom prst="line">
            <a:avLst/>
          </a:prstGeom>
          <a:noFill/>
          <a:ln w="3175">
            <a:solidFill>
              <a:schemeClr val="bg2"/>
            </a:solidFill>
            <a:round/>
            <a:headEnd/>
            <a:tailEnd/>
          </a:ln>
        </p:spPr>
        <p:txBody>
          <a:bodyPr wrap="none" anchor="ctr">
            <a:spAutoFit/>
          </a:bodyPr>
          <a:lstStyle/>
          <a:p>
            <a:endParaRPr lang="en-US"/>
          </a:p>
        </p:txBody>
      </p:sp>
      <p:sp>
        <p:nvSpPr>
          <p:cNvPr id="906" name="Line 622"/>
          <p:cNvSpPr>
            <a:spLocks noChangeShapeType="1"/>
          </p:cNvSpPr>
          <p:nvPr/>
        </p:nvSpPr>
        <p:spPr bwMode="auto">
          <a:xfrm>
            <a:off x="1845474" y="4608261"/>
            <a:ext cx="34116" cy="0"/>
          </a:xfrm>
          <a:prstGeom prst="line">
            <a:avLst/>
          </a:prstGeom>
          <a:noFill/>
          <a:ln w="3175">
            <a:solidFill>
              <a:schemeClr val="bg2"/>
            </a:solidFill>
            <a:round/>
            <a:headEnd/>
            <a:tailEnd/>
          </a:ln>
        </p:spPr>
        <p:txBody>
          <a:bodyPr wrap="none" anchor="ctr">
            <a:spAutoFit/>
          </a:bodyPr>
          <a:lstStyle/>
          <a:p>
            <a:endParaRPr lang="en-US"/>
          </a:p>
        </p:txBody>
      </p:sp>
      <p:sp>
        <p:nvSpPr>
          <p:cNvPr id="907" name="Line 623"/>
          <p:cNvSpPr>
            <a:spLocks noChangeShapeType="1"/>
          </p:cNvSpPr>
          <p:nvPr/>
        </p:nvSpPr>
        <p:spPr bwMode="auto">
          <a:xfrm>
            <a:off x="1845474" y="4608297"/>
            <a:ext cx="34116" cy="0"/>
          </a:xfrm>
          <a:prstGeom prst="line">
            <a:avLst/>
          </a:prstGeom>
          <a:noFill/>
          <a:ln w="3175">
            <a:solidFill>
              <a:schemeClr val="bg2"/>
            </a:solidFill>
            <a:round/>
            <a:headEnd/>
            <a:tailEnd/>
          </a:ln>
        </p:spPr>
        <p:txBody>
          <a:bodyPr wrap="none" anchor="ctr">
            <a:spAutoFit/>
          </a:bodyPr>
          <a:lstStyle/>
          <a:p>
            <a:endParaRPr lang="en-US"/>
          </a:p>
        </p:txBody>
      </p:sp>
      <p:sp>
        <p:nvSpPr>
          <p:cNvPr id="908" name="Line 624"/>
          <p:cNvSpPr>
            <a:spLocks noChangeShapeType="1"/>
          </p:cNvSpPr>
          <p:nvPr/>
        </p:nvSpPr>
        <p:spPr bwMode="auto">
          <a:xfrm>
            <a:off x="1845474" y="4608333"/>
            <a:ext cx="34116" cy="0"/>
          </a:xfrm>
          <a:prstGeom prst="line">
            <a:avLst/>
          </a:prstGeom>
          <a:noFill/>
          <a:ln w="3175">
            <a:solidFill>
              <a:schemeClr val="bg2"/>
            </a:solidFill>
            <a:round/>
            <a:headEnd/>
            <a:tailEnd/>
          </a:ln>
        </p:spPr>
        <p:txBody>
          <a:bodyPr wrap="none" anchor="ctr">
            <a:spAutoFit/>
          </a:bodyPr>
          <a:lstStyle/>
          <a:p>
            <a:endParaRPr lang="en-US"/>
          </a:p>
        </p:txBody>
      </p:sp>
      <p:sp>
        <p:nvSpPr>
          <p:cNvPr id="909" name="Line 625"/>
          <p:cNvSpPr>
            <a:spLocks noChangeShapeType="1"/>
          </p:cNvSpPr>
          <p:nvPr/>
        </p:nvSpPr>
        <p:spPr bwMode="auto">
          <a:xfrm>
            <a:off x="1845474" y="4608369"/>
            <a:ext cx="34116" cy="0"/>
          </a:xfrm>
          <a:prstGeom prst="line">
            <a:avLst/>
          </a:prstGeom>
          <a:noFill/>
          <a:ln w="3175">
            <a:solidFill>
              <a:schemeClr val="bg2"/>
            </a:solidFill>
            <a:round/>
            <a:headEnd/>
            <a:tailEnd/>
          </a:ln>
        </p:spPr>
        <p:txBody>
          <a:bodyPr wrap="none" anchor="ctr">
            <a:spAutoFit/>
          </a:bodyPr>
          <a:lstStyle/>
          <a:p>
            <a:endParaRPr lang="en-US"/>
          </a:p>
        </p:txBody>
      </p:sp>
      <p:sp>
        <p:nvSpPr>
          <p:cNvPr id="910" name="Line 626"/>
          <p:cNvSpPr>
            <a:spLocks noChangeShapeType="1"/>
          </p:cNvSpPr>
          <p:nvPr/>
        </p:nvSpPr>
        <p:spPr bwMode="auto">
          <a:xfrm>
            <a:off x="1896649" y="4608190"/>
            <a:ext cx="34116" cy="0"/>
          </a:xfrm>
          <a:prstGeom prst="line">
            <a:avLst/>
          </a:prstGeom>
          <a:noFill/>
          <a:ln w="3175">
            <a:solidFill>
              <a:schemeClr val="bg2"/>
            </a:solidFill>
            <a:round/>
            <a:headEnd/>
            <a:tailEnd/>
          </a:ln>
        </p:spPr>
        <p:txBody>
          <a:bodyPr wrap="none" anchor="ctr">
            <a:spAutoFit/>
          </a:bodyPr>
          <a:lstStyle/>
          <a:p>
            <a:endParaRPr lang="en-US"/>
          </a:p>
        </p:txBody>
      </p:sp>
      <p:sp>
        <p:nvSpPr>
          <p:cNvPr id="911" name="Line 627"/>
          <p:cNvSpPr>
            <a:spLocks noChangeShapeType="1"/>
          </p:cNvSpPr>
          <p:nvPr/>
        </p:nvSpPr>
        <p:spPr bwMode="auto">
          <a:xfrm>
            <a:off x="1896649" y="4608225"/>
            <a:ext cx="34116" cy="0"/>
          </a:xfrm>
          <a:prstGeom prst="line">
            <a:avLst/>
          </a:prstGeom>
          <a:noFill/>
          <a:ln w="3175">
            <a:solidFill>
              <a:schemeClr val="bg2"/>
            </a:solidFill>
            <a:round/>
            <a:headEnd/>
            <a:tailEnd/>
          </a:ln>
        </p:spPr>
        <p:txBody>
          <a:bodyPr wrap="none" anchor="ctr">
            <a:spAutoFit/>
          </a:bodyPr>
          <a:lstStyle/>
          <a:p>
            <a:endParaRPr lang="en-US"/>
          </a:p>
        </p:txBody>
      </p:sp>
      <p:sp>
        <p:nvSpPr>
          <p:cNvPr id="912" name="Line 628"/>
          <p:cNvSpPr>
            <a:spLocks noChangeShapeType="1"/>
          </p:cNvSpPr>
          <p:nvPr/>
        </p:nvSpPr>
        <p:spPr bwMode="auto">
          <a:xfrm>
            <a:off x="1896649" y="4608261"/>
            <a:ext cx="34116" cy="0"/>
          </a:xfrm>
          <a:prstGeom prst="line">
            <a:avLst/>
          </a:prstGeom>
          <a:noFill/>
          <a:ln w="3175">
            <a:solidFill>
              <a:schemeClr val="bg2"/>
            </a:solidFill>
            <a:round/>
            <a:headEnd/>
            <a:tailEnd/>
          </a:ln>
        </p:spPr>
        <p:txBody>
          <a:bodyPr wrap="none" anchor="ctr">
            <a:spAutoFit/>
          </a:bodyPr>
          <a:lstStyle/>
          <a:p>
            <a:endParaRPr lang="en-US"/>
          </a:p>
        </p:txBody>
      </p:sp>
      <p:sp>
        <p:nvSpPr>
          <p:cNvPr id="913" name="Line 629"/>
          <p:cNvSpPr>
            <a:spLocks noChangeShapeType="1"/>
          </p:cNvSpPr>
          <p:nvPr/>
        </p:nvSpPr>
        <p:spPr bwMode="auto">
          <a:xfrm>
            <a:off x="1896649" y="4608297"/>
            <a:ext cx="34116" cy="0"/>
          </a:xfrm>
          <a:prstGeom prst="line">
            <a:avLst/>
          </a:prstGeom>
          <a:noFill/>
          <a:ln w="3175">
            <a:solidFill>
              <a:schemeClr val="bg2"/>
            </a:solidFill>
            <a:round/>
            <a:headEnd/>
            <a:tailEnd/>
          </a:ln>
        </p:spPr>
        <p:txBody>
          <a:bodyPr wrap="none" anchor="ctr">
            <a:spAutoFit/>
          </a:bodyPr>
          <a:lstStyle/>
          <a:p>
            <a:endParaRPr lang="en-US"/>
          </a:p>
        </p:txBody>
      </p:sp>
      <p:sp>
        <p:nvSpPr>
          <p:cNvPr id="914" name="Line 630"/>
          <p:cNvSpPr>
            <a:spLocks noChangeShapeType="1"/>
          </p:cNvSpPr>
          <p:nvPr/>
        </p:nvSpPr>
        <p:spPr bwMode="auto">
          <a:xfrm>
            <a:off x="1896649" y="4608333"/>
            <a:ext cx="34116" cy="0"/>
          </a:xfrm>
          <a:prstGeom prst="line">
            <a:avLst/>
          </a:prstGeom>
          <a:noFill/>
          <a:ln w="3175">
            <a:solidFill>
              <a:schemeClr val="bg2"/>
            </a:solidFill>
            <a:round/>
            <a:headEnd/>
            <a:tailEnd/>
          </a:ln>
        </p:spPr>
        <p:txBody>
          <a:bodyPr wrap="none" anchor="ctr">
            <a:spAutoFit/>
          </a:bodyPr>
          <a:lstStyle/>
          <a:p>
            <a:endParaRPr lang="en-US"/>
          </a:p>
        </p:txBody>
      </p:sp>
      <p:sp>
        <p:nvSpPr>
          <p:cNvPr id="915" name="Line 631"/>
          <p:cNvSpPr>
            <a:spLocks noChangeShapeType="1"/>
          </p:cNvSpPr>
          <p:nvPr/>
        </p:nvSpPr>
        <p:spPr bwMode="auto">
          <a:xfrm>
            <a:off x="1896649" y="4608369"/>
            <a:ext cx="34116" cy="0"/>
          </a:xfrm>
          <a:prstGeom prst="line">
            <a:avLst/>
          </a:prstGeom>
          <a:noFill/>
          <a:ln w="3175">
            <a:solidFill>
              <a:schemeClr val="bg2"/>
            </a:solidFill>
            <a:round/>
            <a:headEnd/>
            <a:tailEnd/>
          </a:ln>
        </p:spPr>
        <p:txBody>
          <a:bodyPr wrap="none" anchor="ctr">
            <a:spAutoFit/>
          </a:bodyPr>
          <a:lstStyle/>
          <a:p>
            <a:endParaRPr lang="en-US"/>
          </a:p>
        </p:txBody>
      </p:sp>
      <p:sp>
        <p:nvSpPr>
          <p:cNvPr id="916" name="Line 632"/>
          <p:cNvSpPr>
            <a:spLocks noChangeShapeType="1"/>
          </p:cNvSpPr>
          <p:nvPr/>
        </p:nvSpPr>
        <p:spPr bwMode="auto">
          <a:xfrm>
            <a:off x="1999739" y="4608190"/>
            <a:ext cx="34116" cy="0"/>
          </a:xfrm>
          <a:prstGeom prst="line">
            <a:avLst/>
          </a:prstGeom>
          <a:noFill/>
          <a:ln w="3175">
            <a:solidFill>
              <a:schemeClr val="bg2"/>
            </a:solidFill>
            <a:round/>
            <a:headEnd/>
            <a:tailEnd/>
          </a:ln>
        </p:spPr>
        <p:txBody>
          <a:bodyPr wrap="none" anchor="ctr">
            <a:spAutoFit/>
          </a:bodyPr>
          <a:lstStyle/>
          <a:p>
            <a:endParaRPr lang="en-US"/>
          </a:p>
        </p:txBody>
      </p:sp>
      <p:sp>
        <p:nvSpPr>
          <p:cNvPr id="917" name="Line 633"/>
          <p:cNvSpPr>
            <a:spLocks noChangeShapeType="1"/>
          </p:cNvSpPr>
          <p:nvPr/>
        </p:nvSpPr>
        <p:spPr bwMode="auto">
          <a:xfrm>
            <a:off x="1999739" y="4608225"/>
            <a:ext cx="34116" cy="0"/>
          </a:xfrm>
          <a:prstGeom prst="line">
            <a:avLst/>
          </a:prstGeom>
          <a:noFill/>
          <a:ln w="3175">
            <a:solidFill>
              <a:schemeClr val="bg2"/>
            </a:solidFill>
            <a:round/>
            <a:headEnd/>
            <a:tailEnd/>
          </a:ln>
        </p:spPr>
        <p:txBody>
          <a:bodyPr wrap="none" anchor="ctr">
            <a:spAutoFit/>
          </a:bodyPr>
          <a:lstStyle/>
          <a:p>
            <a:endParaRPr lang="en-US"/>
          </a:p>
        </p:txBody>
      </p:sp>
      <p:sp>
        <p:nvSpPr>
          <p:cNvPr id="918" name="Line 634"/>
          <p:cNvSpPr>
            <a:spLocks noChangeShapeType="1"/>
          </p:cNvSpPr>
          <p:nvPr/>
        </p:nvSpPr>
        <p:spPr bwMode="auto">
          <a:xfrm>
            <a:off x="1999739" y="4608261"/>
            <a:ext cx="34116" cy="0"/>
          </a:xfrm>
          <a:prstGeom prst="line">
            <a:avLst/>
          </a:prstGeom>
          <a:noFill/>
          <a:ln w="3175">
            <a:solidFill>
              <a:schemeClr val="bg2"/>
            </a:solidFill>
            <a:round/>
            <a:headEnd/>
            <a:tailEnd/>
          </a:ln>
        </p:spPr>
        <p:txBody>
          <a:bodyPr wrap="none" anchor="ctr">
            <a:spAutoFit/>
          </a:bodyPr>
          <a:lstStyle/>
          <a:p>
            <a:endParaRPr lang="en-US"/>
          </a:p>
        </p:txBody>
      </p:sp>
      <p:sp>
        <p:nvSpPr>
          <p:cNvPr id="919" name="Line 635"/>
          <p:cNvSpPr>
            <a:spLocks noChangeShapeType="1"/>
          </p:cNvSpPr>
          <p:nvPr/>
        </p:nvSpPr>
        <p:spPr bwMode="auto">
          <a:xfrm>
            <a:off x="1999739" y="4608297"/>
            <a:ext cx="34116" cy="0"/>
          </a:xfrm>
          <a:prstGeom prst="line">
            <a:avLst/>
          </a:prstGeom>
          <a:noFill/>
          <a:ln w="3175">
            <a:solidFill>
              <a:schemeClr val="bg2"/>
            </a:solidFill>
            <a:round/>
            <a:headEnd/>
            <a:tailEnd/>
          </a:ln>
        </p:spPr>
        <p:txBody>
          <a:bodyPr wrap="none" anchor="ctr">
            <a:spAutoFit/>
          </a:bodyPr>
          <a:lstStyle/>
          <a:p>
            <a:endParaRPr lang="en-US"/>
          </a:p>
        </p:txBody>
      </p:sp>
      <p:sp>
        <p:nvSpPr>
          <p:cNvPr id="920" name="Line 636"/>
          <p:cNvSpPr>
            <a:spLocks noChangeShapeType="1"/>
          </p:cNvSpPr>
          <p:nvPr/>
        </p:nvSpPr>
        <p:spPr bwMode="auto">
          <a:xfrm>
            <a:off x="1999739" y="4608333"/>
            <a:ext cx="34116" cy="0"/>
          </a:xfrm>
          <a:prstGeom prst="line">
            <a:avLst/>
          </a:prstGeom>
          <a:noFill/>
          <a:ln w="3175">
            <a:solidFill>
              <a:schemeClr val="bg2"/>
            </a:solidFill>
            <a:round/>
            <a:headEnd/>
            <a:tailEnd/>
          </a:ln>
        </p:spPr>
        <p:txBody>
          <a:bodyPr wrap="none" anchor="ctr">
            <a:spAutoFit/>
          </a:bodyPr>
          <a:lstStyle/>
          <a:p>
            <a:endParaRPr lang="en-US"/>
          </a:p>
        </p:txBody>
      </p:sp>
      <p:sp>
        <p:nvSpPr>
          <p:cNvPr id="921" name="Line 637"/>
          <p:cNvSpPr>
            <a:spLocks noChangeShapeType="1"/>
          </p:cNvSpPr>
          <p:nvPr/>
        </p:nvSpPr>
        <p:spPr bwMode="auto">
          <a:xfrm>
            <a:off x="1999739" y="4608369"/>
            <a:ext cx="34116" cy="0"/>
          </a:xfrm>
          <a:prstGeom prst="line">
            <a:avLst/>
          </a:prstGeom>
          <a:noFill/>
          <a:ln w="3175">
            <a:solidFill>
              <a:schemeClr val="bg2"/>
            </a:solidFill>
            <a:round/>
            <a:headEnd/>
            <a:tailEnd/>
          </a:ln>
        </p:spPr>
        <p:txBody>
          <a:bodyPr wrap="none" anchor="ctr">
            <a:spAutoFit/>
          </a:bodyPr>
          <a:lstStyle/>
          <a:p>
            <a:endParaRPr lang="en-US"/>
          </a:p>
        </p:txBody>
      </p:sp>
      <p:sp>
        <p:nvSpPr>
          <p:cNvPr id="922" name="Line 638"/>
          <p:cNvSpPr>
            <a:spLocks noChangeShapeType="1"/>
          </p:cNvSpPr>
          <p:nvPr/>
        </p:nvSpPr>
        <p:spPr bwMode="auto">
          <a:xfrm>
            <a:off x="2050914" y="4608190"/>
            <a:ext cx="34116" cy="0"/>
          </a:xfrm>
          <a:prstGeom prst="line">
            <a:avLst/>
          </a:prstGeom>
          <a:noFill/>
          <a:ln w="3175">
            <a:solidFill>
              <a:schemeClr val="bg2"/>
            </a:solidFill>
            <a:round/>
            <a:headEnd/>
            <a:tailEnd/>
          </a:ln>
        </p:spPr>
        <p:txBody>
          <a:bodyPr wrap="none" anchor="ctr">
            <a:spAutoFit/>
          </a:bodyPr>
          <a:lstStyle/>
          <a:p>
            <a:endParaRPr lang="en-US"/>
          </a:p>
        </p:txBody>
      </p:sp>
      <p:sp>
        <p:nvSpPr>
          <p:cNvPr id="923" name="Line 639"/>
          <p:cNvSpPr>
            <a:spLocks noChangeShapeType="1"/>
          </p:cNvSpPr>
          <p:nvPr/>
        </p:nvSpPr>
        <p:spPr bwMode="auto">
          <a:xfrm>
            <a:off x="2050914" y="4608225"/>
            <a:ext cx="34116" cy="0"/>
          </a:xfrm>
          <a:prstGeom prst="line">
            <a:avLst/>
          </a:prstGeom>
          <a:noFill/>
          <a:ln w="3175">
            <a:solidFill>
              <a:schemeClr val="bg2"/>
            </a:solidFill>
            <a:round/>
            <a:headEnd/>
            <a:tailEnd/>
          </a:ln>
        </p:spPr>
        <p:txBody>
          <a:bodyPr wrap="none" anchor="ctr">
            <a:spAutoFit/>
          </a:bodyPr>
          <a:lstStyle/>
          <a:p>
            <a:endParaRPr lang="en-US"/>
          </a:p>
        </p:txBody>
      </p:sp>
      <p:sp>
        <p:nvSpPr>
          <p:cNvPr id="924" name="Line 640"/>
          <p:cNvSpPr>
            <a:spLocks noChangeShapeType="1"/>
          </p:cNvSpPr>
          <p:nvPr/>
        </p:nvSpPr>
        <p:spPr bwMode="auto">
          <a:xfrm>
            <a:off x="2050914" y="4608261"/>
            <a:ext cx="34116" cy="0"/>
          </a:xfrm>
          <a:prstGeom prst="line">
            <a:avLst/>
          </a:prstGeom>
          <a:noFill/>
          <a:ln w="3175">
            <a:solidFill>
              <a:schemeClr val="bg2"/>
            </a:solidFill>
            <a:round/>
            <a:headEnd/>
            <a:tailEnd/>
          </a:ln>
        </p:spPr>
        <p:txBody>
          <a:bodyPr wrap="none" anchor="ctr">
            <a:spAutoFit/>
          </a:bodyPr>
          <a:lstStyle/>
          <a:p>
            <a:endParaRPr lang="en-US"/>
          </a:p>
        </p:txBody>
      </p:sp>
      <p:sp>
        <p:nvSpPr>
          <p:cNvPr id="925" name="Line 641"/>
          <p:cNvSpPr>
            <a:spLocks noChangeShapeType="1"/>
          </p:cNvSpPr>
          <p:nvPr/>
        </p:nvSpPr>
        <p:spPr bwMode="auto">
          <a:xfrm>
            <a:off x="2050914" y="4608297"/>
            <a:ext cx="34116" cy="0"/>
          </a:xfrm>
          <a:prstGeom prst="line">
            <a:avLst/>
          </a:prstGeom>
          <a:noFill/>
          <a:ln w="3175">
            <a:solidFill>
              <a:schemeClr val="bg2"/>
            </a:solidFill>
            <a:round/>
            <a:headEnd/>
            <a:tailEnd/>
          </a:ln>
        </p:spPr>
        <p:txBody>
          <a:bodyPr wrap="none" anchor="ctr">
            <a:spAutoFit/>
          </a:bodyPr>
          <a:lstStyle/>
          <a:p>
            <a:endParaRPr lang="en-US"/>
          </a:p>
        </p:txBody>
      </p:sp>
      <p:sp>
        <p:nvSpPr>
          <p:cNvPr id="926" name="Line 642"/>
          <p:cNvSpPr>
            <a:spLocks noChangeShapeType="1"/>
          </p:cNvSpPr>
          <p:nvPr/>
        </p:nvSpPr>
        <p:spPr bwMode="auto">
          <a:xfrm>
            <a:off x="2050914" y="4608333"/>
            <a:ext cx="34116" cy="0"/>
          </a:xfrm>
          <a:prstGeom prst="line">
            <a:avLst/>
          </a:prstGeom>
          <a:noFill/>
          <a:ln w="3175">
            <a:solidFill>
              <a:schemeClr val="bg2"/>
            </a:solidFill>
            <a:round/>
            <a:headEnd/>
            <a:tailEnd/>
          </a:ln>
        </p:spPr>
        <p:txBody>
          <a:bodyPr wrap="none" anchor="ctr">
            <a:spAutoFit/>
          </a:bodyPr>
          <a:lstStyle/>
          <a:p>
            <a:endParaRPr lang="en-US"/>
          </a:p>
        </p:txBody>
      </p:sp>
      <p:sp>
        <p:nvSpPr>
          <p:cNvPr id="927" name="Line 643"/>
          <p:cNvSpPr>
            <a:spLocks noChangeShapeType="1"/>
          </p:cNvSpPr>
          <p:nvPr/>
        </p:nvSpPr>
        <p:spPr bwMode="auto">
          <a:xfrm>
            <a:off x="2050914" y="4608369"/>
            <a:ext cx="34116" cy="0"/>
          </a:xfrm>
          <a:prstGeom prst="line">
            <a:avLst/>
          </a:prstGeom>
          <a:noFill/>
          <a:ln w="3175">
            <a:solidFill>
              <a:schemeClr val="bg2"/>
            </a:solidFill>
            <a:round/>
            <a:headEnd/>
            <a:tailEnd/>
          </a:ln>
        </p:spPr>
        <p:txBody>
          <a:bodyPr wrap="none" anchor="ctr">
            <a:spAutoFit/>
          </a:bodyPr>
          <a:lstStyle/>
          <a:p>
            <a:endParaRPr lang="en-US"/>
          </a:p>
        </p:txBody>
      </p:sp>
      <p:sp>
        <p:nvSpPr>
          <p:cNvPr id="928" name="Line 644"/>
          <p:cNvSpPr>
            <a:spLocks noChangeShapeType="1"/>
          </p:cNvSpPr>
          <p:nvPr/>
        </p:nvSpPr>
        <p:spPr bwMode="auto">
          <a:xfrm>
            <a:off x="1845474" y="4608404"/>
            <a:ext cx="34116" cy="0"/>
          </a:xfrm>
          <a:prstGeom prst="line">
            <a:avLst/>
          </a:prstGeom>
          <a:noFill/>
          <a:ln w="3175">
            <a:solidFill>
              <a:schemeClr val="bg2"/>
            </a:solidFill>
            <a:round/>
            <a:headEnd/>
            <a:tailEnd/>
          </a:ln>
        </p:spPr>
        <p:txBody>
          <a:bodyPr wrap="none" anchor="ctr">
            <a:spAutoFit/>
          </a:bodyPr>
          <a:lstStyle/>
          <a:p>
            <a:endParaRPr lang="en-US"/>
          </a:p>
        </p:txBody>
      </p:sp>
      <p:sp>
        <p:nvSpPr>
          <p:cNvPr id="929" name="Line 645"/>
          <p:cNvSpPr>
            <a:spLocks noChangeShapeType="1"/>
          </p:cNvSpPr>
          <p:nvPr/>
        </p:nvSpPr>
        <p:spPr bwMode="auto">
          <a:xfrm>
            <a:off x="1845474" y="4608440"/>
            <a:ext cx="34116" cy="0"/>
          </a:xfrm>
          <a:prstGeom prst="line">
            <a:avLst/>
          </a:prstGeom>
          <a:noFill/>
          <a:ln w="3175">
            <a:solidFill>
              <a:schemeClr val="bg2"/>
            </a:solidFill>
            <a:round/>
            <a:headEnd/>
            <a:tailEnd/>
          </a:ln>
        </p:spPr>
        <p:txBody>
          <a:bodyPr wrap="none" anchor="ctr">
            <a:spAutoFit/>
          </a:bodyPr>
          <a:lstStyle/>
          <a:p>
            <a:endParaRPr lang="en-US"/>
          </a:p>
        </p:txBody>
      </p:sp>
      <p:sp>
        <p:nvSpPr>
          <p:cNvPr id="930" name="Line 646"/>
          <p:cNvSpPr>
            <a:spLocks noChangeShapeType="1"/>
          </p:cNvSpPr>
          <p:nvPr/>
        </p:nvSpPr>
        <p:spPr bwMode="auto">
          <a:xfrm>
            <a:off x="1896649" y="4608404"/>
            <a:ext cx="34116" cy="0"/>
          </a:xfrm>
          <a:prstGeom prst="line">
            <a:avLst/>
          </a:prstGeom>
          <a:noFill/>
          <a:ln w="3175">
            <a:solidFill>
              <a:schemeClr val="bg2"/>
            </a:solidFill>
            <a:round/>
            <a:headEnd/>
            <a:tailEnd/>
          </a:ln>
        </p:spPr>
        <p:txBody>
          <a:bodyPr wrap="none" anchor="ctr">
            <a:spAutoFit/>
          </a:bodyPr>
          <a:lstStyle/>
          <a:p>
            <a:endParaRPr lang="en-US"/>
          </a:p>
        </p:txBody>
      </p:sp>
      <p:sp>
        <p:nvSpPr>
          <p:cNvPr id="931" name="Line 647"/>
          <p:cNvSpPr>
            <a:spLocks noChangeShapeType="1"/>
          </p:cNvSpPr>
          <p:nvPr/>
        </p:nvSpPr>
        <p:spPr bwMode="auto">
          <a:xfrm>
            <a:off x="1896649" y="4608440"/>
            <a:ext cx="34116" cy="0"/>
          </a:xfrm>
          <a:prstGeom prst="line">
            <a:avLst/>
          </a:prstGeom>
          <a:noFill/>
          <a:ln w="3175">
            <a:solidFill>
              <a:schemeClr val="bg2"/>
            </a:solidFill>
            <a:round/>
            <a:headEnd/>
            <a:tailEnd/>
          </a:ln>
        </p:spPr>
        <p:txBody>
          <a:bodyPr wrap="none" anchor="ctr">
            <a:spAutoFit/>
          </a:bodyPr>
          <a:lstStyle/>
          <a:p>
            <a:endParaRPr lang="en-US"/>
          </a:p>
        </p:txBody>
      </p:sp>
      <p:sp>
        <p:nvSpPr>
          <p:cNvPr id="932" name="Line 648"/>
          <p:cNvSpPr>
            <a:spLocks noChangeShapeType="1"/>
          </p:cNvSpPr>
          <p:nvPr/>
        </p:nvSpPr>
        <p:spPr bwMode="auto">
          <a:xfrm>
            <a:off x="1999739" y="4608404"/>
            <a:ext cx="34116" cy="0"/>
          </a:xfrm>
          <a:prstGeom prst="line">
            <a:avLst/>
          </a:prstGeom>
          <a:noFill/>
          <a:ln w="3175">
            <a:solidFill>
              <a:schemeClr val="bg2"/>
            </a:solidFill>
            <a:round/>
            <a:headEnd/>
            <a:tailEnd/>
          </a:ln>
        </p:spPr>
        <p:txBody>
          <a:bodyPr wrap="none" anchor="ctr">
            <a:spAutoFit/>
          </a:bodyPr>
          <a:lstStyle/>
          <a:p>
            <a:endParaRPr lang="en-US"/>
          </a:p>
        </p:txBody>
      </p:sp>
      <p:sp>
        <p:nvSpPr>
          <p:cNvPr id="933" name="Line 649"/>
          <p:cNvSpPr>
            <a:spLocks noChangeShapeType="1"/>
          </p:cNvSpPr>
          <p:nvPr/>
        </p:nvSpPr>
        <p:spPr bwMode="auto">
          <a:xfrm>
            <a:off x="1999739" y="4608440"/>
            <a:ext cx="34116" cy="0"/>
          </a:xfrm>
          <a:prstGeom prst="line">
            <a:avLst/>
          </a:prstGeom>
          <a:noFill/>
          <a:ln w="3175">
            <a:solidFill>
              <a:schemeClr val="bg2"/>
            </a:solidFill>
            <a:round/>
            <a:headEnd/>
            <a:tailEnd/>
          </a:ln>
        </p:spPr>
        <p:txBody>
          <a:bodyPr wrap="none" anchor="ctr">
            <a:spAutoFit/>
          </a:bodyPr>
          <a:lstStyle/>
          <a:p>
            <a:endParaRPr lang="en-US"/>
          </a:p>
        </p:txBody>
      </p:sp>
      <p:sp>
        <p:nvSpPr>
          <p:cNvPr id="934" name="Line 650"/>
          <p:cNvSpPr>
            <a:spLocks noChangeShapeType="1"/>
          </p:cNvSpPr>
          <p:nvPr/>
        </p:nvSpPr>
        <p:spPr bwMode="auto">
          <a:xfrm>
            <a:off x="2050914" y="4608404"/>
            <a:ext cx="34116" cy="0"/>
          </a:xfrm>
          <a:prstGeom prst="line">
            <a:avLst/>
          </a:prstGeom>
          <a:noFill/>
          <a:ln w="3175">
            <a:solidFill>
              <a:schemeClr val="bg2"/>
            </a:solidFill>
            <a:round/>
            <a:headEnd/>
            <a:tailEnd/>
          </a:ln>
        </p:spPr>
        <p:txBody>
          <a:bodyPr wrap="none" anchor="ctr">
            <a:spAutoFit/>
          </a:bodyPr>
          <a:lstStyle/>
          <a:p>
            <a:endParaRPr lang="en-US"/>
          </a:p>
        </p:txBody>
      </p:sp>
      <p:sp>
        <p:nvSpPr>
          <p:cNvPr id="935" name="Line 651"/>
          <p:cNvSpPr>
            <a:spLocks noChangeShapeType="1"/>
          </p:cNvSpPr>
          <p:nvPr/>
        </p:nvSpPr>
        <p:spPr bwMode="auto">
          <a:xfrm>
            <a:off x="2050914" y="4608440"/>
            <a:ext cx="34116" cy="0"/>
          </a:xfrm>
          <a:prstGeom prst="line">
            <a:avLst/>
          </a:prstGeom>
          <a:noFill/>
          <a:ln w="3175">
            <a:solidFill>
              <a:schemeClr val="bg2"/>
            </a:solidFill>
            <a:round/>
            <a:headEnd/>
            <a:tailEnd/>
          </a:ln>
        </p:spPr>
        <p:txBody>
          <a:bodyPr wrap="none" anchor="ctr">
            <a:spAutoFit/>
          </a:bodyPr>
          <a:lstStyle/>
          <a:p>
            <a:endParaRPr lang="en-US"/>
          </a:p>
        </p:txBody>
      </p:sp>
      <p:sp>
        <p:nvSpPr>
          <p:cNvPr id="936" name="Rectangle 3"/>
          <p:cNvSpPr>
            <a:spLocks noChangeArrowheads="1"/>
          </p:cNvSpPr>
          <p:nvPr/>
        </p:nvSpPr>
        <p:spPr bwMode="auto">
          <a:xfrm>
            <a:off x="419100" y="4991100"/>
            <a:ext cx="2080672" cy="1371600"/>
          </a:xfrm>
          <a:prstGeom prst="rect">
            <a:avLst/>
          </a:prstGeom>
          <a:noFill/>
          <a:ln w="9525">
            <a:solidFill>
              <a:schemeClr val="tx1"/>
            </a:solidFill>
            <a:prstDash val="lgDash"/>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937" name="Rectangle 53"/>
          <p:cNvSpPr>
            <a:spLocks noChangeArrowheads="1"/>
          </p:cNvSpPr>
          <p:nvPr/>
        </p:nvSpPr>
        <p:spPr bwMode="auto">
          <a:xfrm>
            <a:off x="1242472" y="5181600"/>
            <a:ext cx="266700" cy="291342"/>
          </a:xfrm>
          <a:prstGeom prst="rect">
            <a:avLst/>
          </a:prstGeom>
          <a:solidFill>
            <a:schemeClr val="bg1"/>
          </a:solidFill>
          <a:ln w="9525" algn="ctr">
            <a:solidFill>
              <a:srgbClr val="808080"/>
            </a:solidFill>
            <a:miter lim="800000"/>
            <a:headEnd/>
            <a:tailEnd/>
          </a:ln>
        </p:spPr>
        <p:txBody>
          <a:bodyPr wrap="none" anchor="ctr"/>
          <a:lstStyle/>
          <a:p>
            <a:endParaRPr lang="en-US"/>
          </a:p>
        </p:txBody>
      </p:sp>
      <p:sp>
        <p:nvSpPr>
          <p:cNvPr id="938" name="Oval 54"/>
          <p:cNvSpPr>
            <a:spLocks noChangeArrowheads="1"/>
          </p:cNvSpPr>
          <p:nvPr/>
        </p:nvSpPr>
        <p:spPr bwMode="auto">
          <a:xfrm>
            <a:off x="1270546" y="5222790"/>
            <a:ext cx="209550" cy="209967"/>
          </a:xfrm>
          <a:prstGeom prst="ellipse">
            <a:avLst/>
          </a:prstGeom>
          <a:solidFill>
            <a:schemeClr val="accent1"/>
          </a:solidFill>
          <a:ln w="9525">
            <a:solidFill>
              <a:srgbClr val="808080"/>
            </a:solidFill>
            <a:round/>
            <a:headEnd/>
            <a:tailEnd/>
          </a:ln>
        </p:spPr>
        <p:txBody>
          <a:bodyPr wrap="none" anchor="ctr"/>
          <a:lstStyle/>
          <a:p>
            <a:endParaRPr lang="en-US"/>
          </a:p>
        </p:txBody>
      </p:sp>
      <p:sp>
        <p:nvSpPr>
          <p:cNvPr id="939" name="Arc 55"/>
          <p:cNvSpPr>
            <a:spLocks/>
          </p:cNvSpPr>
          <p:nvPr/>
        </p:nvSpPr>
        <p:spPr bwMode="auto">
          <a:xfrm flipV="1">
            <a:off x="1375822" y="5328276"/>
            <a:ext cx="53139" cy="104481"/>
          </a:xfrm>
          <a:custGeom>
            <a:avLst/>
            <a:gdLst>
              <a:gd name="T0" fmla="*/ 0 w 11084"/>
              <a:gd name="T1" fmla="*/ 0 h 21600"/>
              <a:gd name="T2" fmla="*/ 53 w 11084"/>
              <a:gd name="T3" fmla="*/ 15 h 21600"/>
              <a:gd name="T4" fmla="*/ 0 w 11084"/>
              <a:gd name="T5" fmla="*/ 104 h 21600"/>
              <a:gd name="T6" fmla="*/ 0 60000 65536"/>
              <a:gd name="T7" fmla="*/ 0 60000 65536"/>
              <a:gd name="T8" fmla="*/ 0 60000 65536"/>
              <a:gd name="T9" fmla="*/ 0 w 11084"/>
              <a:gd name="T10" fmla="*/ 0 h 21600"/>
              <a:gd name="T11" fmla="*/ 11084 w 11084"/>
              <a:gd name="T12" fmla="*/ 21600 h 21600"/>
            </a:gdLst>
            <a:ahLst/>
            <a:cxnLst>
              <a:cxn ang="T6">
                <a:pos x="T0" y="T1"/>
              </a:cxn>
              <a:cxn ang="T7">
                <a:pos x="T2" y="T3"/>
              </a:cxn>
              <a:cxn ang="T8">
                <a:pos x="T4" y="T5"/>
              </a:cxn>
            </a:cxnLst>
            <a:rect l="T9" t="T10" r="T11" b="T12"/>
            <a:pathLst>
              <a:path w="11084" h="21600" fill="none" extrusionOk="0">
                <a:moveTo>
                  <a:pt x="-1" y="0"/>
                </a:moveTo>
                <a:cubicBezTo>
                  <a:pt x="3903" y="0"/>
                  <a:pt x="7733" y="1057"/>
                  <a:pt x="11084" y="3060"/>
                </a:cubicBezTo>
              </a:path>
              <a:path w="11084" h="21600" stroke="0" extrusionOk="0">
                <a:moveTo>
                  <a:pt x="-1" y="0"/>
                </a:moveTo>
                <a:cubicBezTo>
                  <a:pt x="3903" y="0"/>
                  <a:pt x="7733" y="1057"/>
                  <a:pt x="11084" y="3060"/>
                </a:cubicBezTo>
                <a:lnTo>
                  <a:pt x="0" y="21600"/>
                </a:lnTo>
                <a:close/>
              </a:path>
            </a:pathLst>
          </a:custGeom>
          <a:solidFill>
            <a:srgbClr val="800000"/>
          </a:solidFill>
          <a:ln w="9525">
            <a:solidFill>
              <a:schemeClr val="tx1"/>
            </a:solidFill>
            <a:round/>
            <a:headEnd/>
            <a:tailEnd/>
          </a:ln>
        </p:spPr>
        <p:txBody>
          <a:bodyPr wrap="none" anchor="ctr"/>
          <a:lstStyle/>
          <a:p>
            <a:endParaRPr lang="en-US"/>
          </a:p>
        </p:txBody>
      </p:sp>
      <p:sp>
        <p:nvSpPr>
          <p:cNvPr id="940" name="Arc 56"/>
          <p:cNvSpPr>
            <a:spLocks/>
          </p:cNvSpPr>
          <p:nvPr/>
        </p:nvSpPr>
        <p:spPr bwMode="auto">
          <a:xfrm flipH="1" flipV="1">
            <a:off x="1270546" y="5327271"/>
            <a:ext cx="105276" cy="104481"/>
          </a:xfrm>
          <a:custGeom>
            <a:avLst/>
            <a:gdLst>
              <a:gd name="T0" fmla="*/ 0 w 21600"/>
              <a:gd name="T1" fmla="*/ 0 h 21600"/>
              <a:gd name="T2" fmla="*/ 105 w 21600"/>
              <a:gd name="T3" fmla="*/ 104 h 21600"/>
              <a:gd name="T4" fmla="*/ 0 w 21600"/>
              <a:gd name="T5" fmla="*/ 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9525">
            <a:solidFill>
              <a:schemeClr val="tx1"/>
            </a:solidFill>
            <a:round/>
            <a:headEnd/>
            <a:tailEnd/>
          </a:ln>
        </p:spPr>
        <p:txBody>
          <a:bodyPr wrap="none" anchor="ctr"/>
          <a:lstStyle/>
          <a:p>
            <a:endParaRPr lang="en-US"/>
          </a:p>
        </p:txBody>
      </p:sp>
      <p:sp>
        <p:nvSpPr>
          <p:cNvPr id="941" name="Arc 57"/>
          <p:cNvSpPr>
            <a:spLocks/>
          </p:cNvSpPr>
          <p:nvPr/>
        </p:nvSpPr>
        <p:spPr bwMode="auto">
          <a:xfrm>
            <a:off x="1375822" y="5222790"/>
            <a:ext cx="91239" cy="104481"/>
          </a:xfrm>
          <a:custGeom>
            <a:avLst/>
            <a:gdLst>
              <a:gd name="T0" fmla="*/ 0 w 19036"/>
              <a:gd name="T1" fmla="*/ 0 h 21600"/>
              <a:gd name="T2" fmla="*/ 91 w 19036"/>
              <a:gd name="T3" fmla="*/ 55 h 21600"/>
              <a:gd name="T4" fmla="*/ 0 w 19036"/>
              <a:gd name="T5" fmla="*/ 104 h 21600"/>
              <a:gd name="T6" fmla="*/ 0 60000 65536"/>
              <a:gd name="T7" fmla="*/ 0 60000 65536"/>
              <a:gd name="T8" fmla="*/ 0 60000 65536"/>
              <a:gd name="T9" fmla="*/ 0 w 19036"/>
              <a:gd name="T10" fmla="*/ 0 h 21600"/>
              <a:gd name="T11" fmla="*/ 19036 w 19036"/>
              <a:gd name="T12" fmla="*/ 21600 h 21600"/>
            </a:gdLst>
            <a:ahLst/>
            <a:cxnLst>
              <a:cxn ang="T6">
                <a:pos x="T0" y="T1"/>
              </a:cxn>
              <a:cxn ang="T7">
                <a:pos x="T2" y="T3"/>
              </a:cxn>
              <a:cxn ang="T8">
                <a:pos x="T4" y="T5"/>
              </a:cxn>
            </a:cxnLst>
            <a:rect l="T9" t="T10" r="T11" b="T12"/>
            <a:pathLst>
              <a:path w="19036" h="21600" fill="none" extrusionOk="0">
                <a:moveTo>
                  <a:pt x="-1" y="0"/>
                </a:moveTo>
                <a:cubicBezTo>
                  <a:pt x="7959" y="0"/>
                  <a:pt x="15274" y="4377"/>
                  <a:pt x="19035" y="11392"/>
                </a:cubicBezTo>
              </a:path>
              <a:path w="19036" h="21600" stroke="0" extrusionOk="0">
                <a:moveTo>
                  <a:pt x="-1" y="0"/>
                </a:moveTo>
                <a:cubicBezTo>
                  <a:pt x="7959" y="0"/>
                  <a:pt x="15274" y="4377"/>
                  <a:pt x="19035" y="11392"/>
                </a:cubicBezTo>
                <a:lnTo>
                  <a:pt x="0" y="21600"/>
                </a:lnTo>
                <a:close/>
              </a:path>
            </a:pathLst>
          </a:custGeom>
          <a:solidFill>
            <a:srgbClr val="FFFFCC"/>
          </a:solidFill>
          <a:ln w="9525">
            <a:solidFill>
              <a:schemeClr val="tx1"/>
            </a:solidFill>
            <a:round/>
            <a:headEnd/>
            <a:tailEnd/>
          </a:ln>
        </p:spPr>
        <p:txBody>
          <a:bodyPr wrap="none" anchor="ctr"/>
          <a:lstStyle/>
          <a:p>
            <a:endParaRPr lang="en-US"/>
          </a:p>
        </p:txBody>
      </p:sp>
      <p:sp>
        <p:nvSpPr>
          <p:cNvPr id="942" name="Arc 58"/>
          <p:cNvSpPr>
            <a:spLocks/>
          </p:cNvSpPr>
          <p:nvPr/>
        </p:nvSpPr>
        <p:spPr bwMode="auto">
          <a:xfrm flipH="1">
            <a:off x="1270546" y="5222790"/>
            <a:ext cx="104274" cy="104481"/>
          </a:xfrm>
          <a:custGeom>
            <a:avLst/>
            <a:gdLst>
              <a:gd name="T0" fmla="*/ 0 w 21550"/>
              <a:gd name="T1" fmla="*/ 0 h 21600"/>
              <a:gd name="T2" fmla="*/ 104 w 21550"/>
              <a:gd name="T3" fmla="*/ 97 h 21600"/>
              <a:gd name="T4" fmla="*/ 0 w 21550"/>
              <a:gd name="T5" fmla="*/ 104 h 21600"/>
              <a:gd name="T6" fmla="*/ 0 60000 65536"/>
              <a:gd name="T7" fmla="*/ 0 60000 65536"/>
              <a:gd name="T8" fmla="*/ 0 60000 65536"/>
              <a:gd name="T9" fmla="*/ 0 w 21550"/>
              <a:gd name="T10" fmla="*/ 0 h 21600"/>
              <a:gd name="T11" fmla="*/ 21550 w 21550"/>
              <a:gd name="T12" fmla="*/ 21600 h 21600"/>
            </a:gdLst>
            <a:ahLst/>
            <a:cxnLst>
              <a:cxn ang="T6">
                <a:pos x="T0" y="T1"/>
              </a:cxn>
              <a:cxn ang="T7">
                <a:pos x="T2" y="T3"/>
              </a:cxn>
              <a:cxn ang="T8">
                <a:pos x="T4" y="T5"/>
              </a:cxn>
            </a:cxnLst>
            <a:rect l="T9" t="T10" r="T11" b="T12"/>
            <a:pathLst>
              <a:path w="21550" h="21600" fill="none" extrusionOk="0">
                <a:moveTo>
                  <a:pt x="-1" y="0"/>
                </a:moveTo>
                <a:cubicBezTo>
                  <a:pt x="11360" y="0"/>
                  <a:pt x="20779" y="8800"/>
                  <a:pt x="21550" y="20134"/>
                </a:cubicBezTo>
              </a:path>
              <a:path w="21550" h="21600" stroke="0" extrusionOk="0">
                <a:moveTo>
                  <a:pt x="-1" y="0"/>
                </a:moveTo>
                <a:cubicBezTo>
                  <a:pt x="11360" y="0"/>
                  <a:pt x="20779" y="8800"/>
                  <a:pt x="21550" y="20134"/>
                </a:cubicBezTo>
                <a:lnTo>
                  <a:pt x="0" y="21600"/>
                </a:lnTo>
                <a:close/>
              </a:path>
            </a:pathLst>
          </a:custGeom>
          <a:solidFill>
            <a:srgbClr val="BCDAD6"/>
          </a:solidFill>
          <a:ln w="9525">
            <a:solidFill>
              <a:schemeClr val="tx1"/>
            </a:solidFill>
            <a:round/>
            <a:headEnd/>
            <a:tailEnd/>
          </a:ln>
        </p:spPr>
        <p:txBody>
          <a:bodyPr wrap="none" anchor="ctr"/>
          <a:lstStyle/>
          <a:p>
            <a:endParaRPr lang="en-US"/>
          </a:p>
        </p:txBody>
      </p:sp>
      <p:sp>
        <p:nvSpPr>
          <p:cNvPr id="943" name="Arc 59"/>
          <p:cNvSpPr>
            <a:spLocks/>
          </p:cNvSpPr>
          <p:nvPr/>
        </p:nvSpPr>
        <p:spPr bwMode="auto">
          <a:xfrm flipH="1" flipV="1">
            <a:off x="1287590" y="5328276"/>
            <a:ext cx="88232" cy="104481"/>
          </a:xfrm>
          <a:custGeom>
            <a:avLst/>
            <a:gdLst>
              <a:gd name="T0" fmla="*/ 0 w 18040"/>
              <a:gd name="T1" fmla="*/ 0 h 21600"/>
              <a:gd name="T2" fmla="*/ 88 w 18040"/>
              <a:gd name="T3" fmla="*/ 47 h 21600"/>
              <a:gd name="T4" fmla="*/ 0 w 18040"/>
              <a:gd name="T5" fmla="*/ 104 h 21600"/>
              <a:gd name="T6" fmla="*/ 0 60000 65536"/>
              <a:gd name="T7" fmla="*/ 0 60000 65536"/>
              <a:gd name="T8" fmla="*/ 0 60000 65536"/>
              <a:gd name="T9" fmla="*/ 0 w 18040"/>
              <a:gd name="T10" fmla="*/ 0 h 21600"/>
              <a:gd name="T11" fmla="*/ 18040 w 18040"/>
              <a:gd name="T12" fmla="*/ 21600 h 21600"/>
            </a:gdLst>
            <a:ahLst/>
            <a:cxnLst>
              <a:cxn ang="T6">
                <a:pos x="T0" y="T1"/>
              </a:cxn>
              <a:cxn ang="T7">
                <a:pos x="T2" y="T3"/>
              </a:cxn>
              <a:cxn ang="T8">
                <a:pos x="T4" y="T5"/>
              </a:cxn>
            </a:cxnLst>
            <a:rect l="T9" t="T10" r="T11" b="T12"/>
            <a:pathLst>
              <a:path w="18040" h="21600" fill="none" extrusionOk="0">
                <a:moveTo>
                  <a:pt x="-1" y="0"/>
                </a:moveTo>
                <a:cubicBezTo>
                  <a:pt x="7265" y="0"/>
                  <a:pt x="14044" y="3652"/>
                  <a:pt x="18040" y="9720"/>
                </a:cubicBezTo>
              </a:path>
              <a:path w="18040" h="21600" stroke="0" extrusionOk="0">
                <a:moveTo>
                  <a:pt x="-1" y="0"/>
                </a:moveTo>
                <a:cubicBezTo>
                  <a:pt x="7265" y="0"/>
                  <a:pt x="14044" y="3652"/>
                  <a:pt x="18040" y="9720"/>
                </a:cubicBezTo>
                <a:lnTo>
                  <a:pt x="0" y="21600"/>
                </a:lnTo>
                <a:close/>
              </a:path>
            </a:pathLst>
          </a:custGeom>
          <a:solidFill>
            <a:srgbClr val="000066"/>
          </a:solidFill>
          <a:ln w="9525">
            <a:solidFill>
              <a:schemeClr val="tx1"/>
            </a:solidFill>
            <a:round/>
            <a:headEnd/>
            <a:tailEnd/>
          </a:ln>
        </p:spPr>
        <p:txBody>
          <a:bodyPr wrap="none" anchor="ctr"/>
          <a:lstStyle/>
          <a:p>
            <a:endParaRPr lang="en-US"/>
          </a:p>
        </p:txBody>
      </p:sp>
      <p:sp>
        <p:nvSpPr>
          <p:cNvPr id="944" name="Arc 60"/>
          <p:cNvSpPr>
            <a:spLocks/>
          </p:cNvSpPr>
          <p:nvPr/>
        </p:nvSpPr>
        <p:spPr bwMode="auto">
          <a:xfrm flipH="1" flipV="1">
            <a:off x="1270546" y="5311197"/>
            <a:ext cx="105276" cy="40185"/>
          </a:xfrm>
          <a:custGeom>
            <a:avLst/>
            <a:gdLst>
              <a:gd name="T0" fmla="*/ 102 w 21600"/>
              <a:gd name="T1" fmla="*/ 0 h 8316"/>
              <a:gd name="T2" fmla="*/ 104 w 21600"/>
              <a:gd name="T3" fmla="*/ 40 h 8316"/>
              <a:gd name="T4" fmla="*/ 0 w 21600"/>
              <a:gd name="T5" fmla="*/ 24 h 8316"/>
              <a:gd name="T6" fmla="*/ 0 60000 65536"/>
              <a:gd name="T7" fmla="*/ 0 60000 65536"/>
              <a:gd name="T8" fmla="*/ 0 60000 65536"/>
              <a:gd name="T9" fmla="*/ 0 w 21600"/>
              <a:gd name="T10" fmla="*/ 0 h 8316"/>
              <a:gd name="T11" fmla="*/ 21600 w 21600"/>
              <a:gd name="T12" fmla="*/ 8316 h 8316"/>
            </a:gdLst>
            <a:ahLst/>
            <a:cxnLst>
              <a:cxn ang="T6">
                <a:pos x="T0" y="T1"/>
              </a:cxn>
              <a:cxn ang="T7">
                <a:pos x="T2" y="T3"/>
              </a:cxn>
              <a:cxn ang="T8">
                <a:pos x="T4" y="T5"/>
              </a:cxn>
            </a:cxnLst>
            <a:rect l="T9" t="T10" r="T11" b="T12"/>
            <a:pathLst>
              <a:path w="21600" h="8316" fill="none" extrusionOk="0">
                <a:moveTo>
                  <a:pt x="21035" y="0"/>
                </a:moveTo>
                <a:cubicBezTo>
                  <a:pt x="21410" y="1608"/>
                  <a:pt x="21600" y="3254"/>
                  <a:pt x="21600" y="4906"/>
                </a:cubicBezTo>
                <a:cubicBezTo>
                  <a:pt x="21600" y="6048"/>
                  <a:pt x="21509" y="7188"/>
                  <a:pt x="21329" y="8316"/>
                </a:cubicBezTo>
              </a:path>
              <a:path w="21600" h="8316" stroke="0" extrusionOk="0">
                <a:moveTo>
                  <a:pt x="21035" y="0"/>
                </a:moveTo>
                <a:cubicBezTo>
                  <a:pt x="21410" y="1608"/>
                  <a:pt x="21600" y="3254"/>
                  <a:pt x="21600" y="4906"/>
                </a:cubicBezTo>
                <a:cubicBezTo>
                  <a:pt x="21600" y="6048"/>
                  <a:pt x="21509" y="7188"/>
                  <a:pt x="21329" y="8316"/>
                </a:cubicBezTo>
                <a:lnTo>
                  <a:pt x="0" y="4906"/>
                </a:lnTo>
                <a:close/>
              </a:path>
            </a:pathLst>
          </a:custGeom>
          <a:solidFill>
            <a:schemeClr val="tx2"/>
          </a:solidFill>
          <a:ln w="9525">
            <a:solidFill>
              <a:schemeClr val="tx1"/>
            </a:solidFill>
            <a:round/>
            <a:headEnd/>
            <a:tailEnd/>
          </a:ln>
        </p:spPr>
        <p:txBody>
          <a:bodyPr wrap="none" anchor="ctr"/>
          <a:lstStyle/>
          <a:p>
            <a:endParaRPr lang="en-US"/>
          </a:p>
        </p:txBody>
      </p:sp>
      <p:sp>
        <p:nvSpPr>
          <p:cNvPr id="945" name="Rectangle 227"/>
          <p:cNvSpPr>
            <a:spLocks noChangeArrowheads="1"/>
          </p:cNvSpPr>
          <p:nvPr/>
        </p:nvSpPr>
        <p:spPr bwMode="auto">
          <a:xfrm>
            <a:off x="1765227" y="5145051"/>
            <a:ext cx="330273" cy="26514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946" name="Rectangle 228"/>
          <p:cNvSpPr>
            <a:spLocks noChangeArrowheads="1"/>
          </p:cNvSpPr>
          <p:nvPr/>
        </p:nvSpPr>
        <p:spPr bwMode="auto">
          <a:xfrm>
            <a:off x="1760576" y="5143500"/>
            <a:ext cx="333374" cy="263598"/>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947" name="Rectangle 229"/>
          <p:cNvSpPr>
            <a:spLocks noChangeArrowheads="1"/>
          </p:cNvSpPr>
          <p:nvPr/>
        </p:nvSpPr>
        <p:spPr bwMode="auto">
          <a:xfrm>
            <a:off x="1765227" y="5145051"/>
            <a:ext cx="330273" cy="32563"/>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948" name="Rectangle 230"/>
          <p:cNvSpPr>
            <a:spLocks noChangeArrowheads="1"/>
          </p:cNvSpPr>
          <p:nvPr/>
        </p:nvSpPr>
        <p:spPr bwMode="auto">
          <a:xfrm>
            <a:off x="1765227" y="5145051"/>
            <a:ext cx="35664" cy="265149"/>
          </a:xfrm>
          <a:prstGeom prst="rect">
            <a:avLst/>
          </a:prstGeom>
          <a:noFill/>
          <a:ln w="3175">
            <a:solidFill>
              <a:schemeClr val="bg2"/>
            </a:solidFill>
            <a:miter lim="800000"/>
            <a:headEnd/>
            <a:tailEnd/>
          </a:ln>
        </p:spPr>
        <p:txBody>
          <a:bodyPr anchor="ctr">
            <a:spAutoFit/>
          </a:bodyPr>
          <a:lstStyle/>
          <a:p>
            <a:endParaRPr lang="en-US"/>
          </a:p>
        </p:txBody>
      </p:sp>
      <p:sp>
        <p:nvSpPr>
          <p:cNvPr id="949" name="Line 231"/>
          <p:cNvSpPr>
            <a:spLocks noChangeShapeType="1"/>
          </p:cNvSpPr>
          <p:nvPr/>
        </p:nvSpPr>
        <p:spPr bwMode="auto">
          <a:xfrm>
            <a:off x="1960600" y="5145051"/>
            <a:ext cx="0" cy="265149"/>
          </a:xfrm>
          <a:prstGeom prst="line">
            <a:avLst/>
          </a:prstGeom>
          <a:noFill/>
          <a:ln w="3175">
            <a:solidFill>
              <a:schemeClr val="bg2"/>
            </a:solidFill>
            <a:round/>
            <a:headEnd/>
            <a:tailEnd/>
          </a:ln>
        </p:spPr>
        <p:txBody>
          <a:bodyPr wrap="none" anchor="ctr"/>
          <a:lstStyle/>
          <a:p>
            <a:endParaRPr lang="en-US"/>
          </a:p>
        </p:txBody>
      </p:sp>
      <p:grpSp>
        <p:nvGrpSpPr>
          <p:cNvPr id="950" name="Group 232"/>
          <p:cNvGrpSpPr>
            <a:grpSpLocks/>
          </p:cNvGrpSpPr>
          <p:nvPr/>
        </p:nvGrpSpPr>
        <p:grpSpPr bwMode="auto">
          <a:xfrm>
            <a:off x="1848958" y="5236535"/>
            <a:ext cx="223283" cy="147305"/>
            <a:chOff x="2208" y="1479"/>
            <a:chExt cx="323" cy="214"/>
          </a:xfrm>
        </p:grpSpPr>
        <p:sp>
          <p:nvSpPr>
            <p:cNvPr id="951" name="Line 233"/>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952" name="Line 234"/>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953" name="Line 235"/>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954" name="Line 236"/>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955" name="Line 237"/>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956" name="Line 238"/>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957" name="Line 239"/>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958" name="Line 240"/>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959" name="Line 241"/>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960" name="Line 242"/>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961" name="Line 243"/>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962" name="Line 244"/>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963" name="Line 245"/>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964" name="Line 246"/>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965" name="Line 247"/>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966" name="Line 248"/>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967" name="Line 249"/>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968" name="Line 250"/>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969" name="Line 251"/>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970" name="Line 252"/>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971" name="Line 253"/>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972" name="Line 254"/>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973" name="Line 255"/>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974" name="Line 256"/>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975" name="Line 257"/>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976" name="Line 258"/>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977" name="Line 259"/>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978" name="Line 260"/>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979" name="Line 261"/>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980" name="Line 262"/>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981" name="Line 263"/>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982" name="Line 264"/>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983" name="Line 265"/>
          <p:cNvSpPr>
            <a:spLocks noChangeShapeType="1"/>
          </p:cNvSpPr>
          <p:nvPr/>
        </p:nvSpPr>
        <p:spPr bwMode="auto">
          <a:xfrm>
            <a:off x="1828801" y="5203973"/>
            <a:ext cx="0" cy="206227"/>
          </a:xfrm>
          <a:prstGeom prst="line">
            <a:avLst/>
          </a:prstGeom>
          <a:noFill/>
          <a:ln w="3175">
            <a:solidFill>
              <a:schemeClr val="bg2"/>
            </a:solidFill>
            <a:round/>
            <a:headEnd/>
            <a:tailEnd/>
          </a:ln>
        </p:spPr>
        <p:txBody>
          <a:bodyPr wrap="none" lIns="0" rIns="0" anchor="ctr"/>
          <a:lstStyle/>
          <a:p>
            <a:endParaRPr lang="en-US"/>
          </a:p>
        </p:txBody>
      </p:sp>
      <p:sp>
        <p:nvSpPr>
          <p:cNvPr id="984" name="Line 266"/>
          <p:cNvSpPr>
            <a:spLocks noChangeShapeType="1"/>
          </p:cNvSpPr>
          <p:nvPr/>
        </p:nvSpPr>
        <p:spPr bwMode="auto">
          <a:xfrm>
            <a:off x="1799340" y="5203973"/>
            <a:ext cx="294609" cy="0"/>
          </a:xfrm>
          <a:prstGeom prst="line">
            <a:avLst/>
          </a:prstGeom>
          <a:noFill/>
          <a:ln w="3175">
            <a:solidFill>
              <a:schemeClr val="bg2"/>
            </a:solidFill>
            <a:round/>
            <a:headEnd/>
            <a:tailEnd/>
          </a:ln>
        </p:spPr>
        <p:txBody>
          <a:bodyPr lIns="137160" rIns="45720" anchor="ctr"/>
          <a:lstStyle/>
          <a:p>
            <a:endParaRPr lang="en-US"/>
          </a:p>
        </p:txBody>
      </p:sp>
      <p:grpSp>
        <p:nvGrpSpPr>
          <p:cNvPr id="985" name="Group 6023"/>
          <p:cNvGrpSpPr/>
          <p:nvPr/>
        </p:nvGrpSpPr>
        <p:grpSpPr>
          <a:xfrm>
            <a:off x="2080672" y="5524500"/>
            <a:ext cx="241086" cy="296322"/>
            <a:chOff x="2080672" y="5105400"/>
            <a:chExt cx="241086" cy="296322"/>
          </a:xfrm>
        </p:grpSpPr>
        <p:sp>
          <p:nvSpPr>
            <p:cNvPr id="986" name="Rectangle 267"/>
            <p:cNvSpPr>
              <a:spLocks noChangeArrowheads="1"/>
            </p:cNvSpPr>
            <p:nvPr/>
          </p:nvSpPr>
          <p:spPr bwMode="auto">
            <a:xfrm flipH="1">
              <a:off x="2080672" y="5105400"/>
              <a:ext cx="241086" cy="294559"/>
            </a:xfrm>
            <a:prstGeom prst="rect">
              <a:avLst/>
            </a:prstGeom>
            <a:solidFill>
              <a:schemeClr val="bg1"/>
            </a:solidFill>
            <a:ln w="9525" algn="ctr">
              <a:solidFill>
                <a:schemeClr val="tx1"/>
              </a:solidFill>
              <a:miter lim="800000"/>
              <a:headEnd/>
              <a:tailEnd/>
            </a:ln>
          </p:spPr>
          <p:txBody>
            <a:bodyPr lIns="45720" rIns="45720" anchor="ctr"/>
            <a:lstStyle/>
            <a:p>
              <a:endParaRPr lang="pt-BR" sz="1000">
                <a:latin typeface="Arial Narrow" pitchFamily="34" charset="0"/>
                <a:ea typeface="ＭＳ Ｐゴシック" pitchFamily="34" charset="-128"/>
              </a:endParaRPr>
            </a:p>
          </p:txBody>
        </p:sp>
        <p:sp>
          <p:nvSpPr>
            <p:cNvPr id="987" name="Line 268"/>
            <p:cNvSpPr>
              <a:spLocks noChangeShapeType="1"/>
            </p:cNvSpPr>
            <p:nvPr/>
          </p:nvSpPr>
          <p:spPr bwMode="auto">
            <a:xfrm flipH="1">
              <a:off x="2263834" y="5107163"/>
              <a:ext cx="0" cy="294559"/>
            </a:xfrm>
            <a:prstGeom prst="line">
              <a:avLst/>
            </a:prstGeom>
            <a:noFill/>
            <a:ln w="6350">
              <a:solidFill>
                <a:schemeClr val="tx1"/>
              </a:solidFill>
              <a:round/>
              <a:headEnd/>
              <a:tailEnd/>
            </a:ln>
          </p:spPr>
          <p:txBody>
            <a:bodyPr lIns="45720" rIns="45720" anchor="ctr"/>
            <a:lstStyle/>
            <a:p>
              <a:endParaRPr lang="en-US"/>
            </a:p>
          </p:txBody>
        </p:sp>
        <p:sp>
          <p:nvSpPr>
            <p:cNvPr id="988" name="Line 269"/>
            <p:cNvSpPr>
              <a:spLocks noChangeShapeType="1"/>
            </p:cNvSpPr>
            <p:nvPr/>
          </p:nvSpPr>
          <p:spPr bwMode="auto">
            <a:xfrm flipH="1">
              <a:off x="2190257" y="5107163"/>
              <a:ext cx="0" cy="294559"/>
            </a:xfrm>
            <a:prstGeom prst="line">
              <a:avLst/>
            </a:prstGeom>
            <a:noFill/>
            <a:ln w="9525">
              <a:solidFill>
                <a:schemeClr val="tx1"/>
              </a:solidFill>
              <a:round/>
              <a:headEnd/>
              <a:tailEnd/>
            </a:ln>
          </p:spPr>
          <p:txBody>
            <a:bodyPr lIns="45720" rIns="45720" anchor="ctr"/>
            <a:lstStyle/>
            <a:p>
              <a:endParaRPr lang="en-US"/>
            </a:p>
          </p:txBody>
        </p:sp>
        <p:grpSp>
          <p:nvGrpSpPr>
            <p:cNvPr id="989" name="Group 270"/>
            <p:cNvGrpSpPr>
              <a:grpSpLocks/>
            </p:cNvGrpSpPr>
            <p:nvPr/>
          </p:nvGrpSpPr>
          <p:grpSpPr bwMode="auto">
            <a:xfrm flipH="1">
              <a:off x="2285751" y="5130093"/>
              <a:ext cx="17221" cy="245172"/>
              <a:chOff x="2445" y="1628"/>
              <a:chExt cx="24" cy="240"/>
            </a:xfrm>
          </p:grpSpPr>
          <p:sp>
            <p:nvSpPr>
              <p:cNvPr id="1014" name="Line 271"/>
              <p:cNvSpPr>
                <a:spLocks noChangeShapeType="1"/>
              </p:cNvSpPr>
              <p:nvPr/>
            </p:nvSpPr>
            <p:spPr bwMode="auto">
              <a:xfrm>
                <a:off x="2445" y="1628"/>
                <a:ext cx="24" cy="0"/>
              </a:xfrm>
              <a:prstGeom prst="line">
                <a:avLst/>
              </a:prstGeom>
              <a:noFill/>
              <a:ln w="3175">
                <a:solidFill>
                  <a:schemeClr val="tx1"/>
                </a:solidFill>
                <a:round/>
                <a:headEnd/>
                <a:tailEnd/>
              </a:ln>
            </p:spPr>
            <p:txBody>
              <a:bodyPr lIns="45720" rIns="45720" anchor="ctr"/>
              <a:lstStyle/>
              <a:p>
                <a:endParaRPr lang="en-US"/>
              </a:p>
            </p:txBody>
          </p:sp>
          <p:sp>
            <p:nvSpPr>
              <p:cNvPr id="1015" name="Line 272"/>
              <p:cNvSpPr>
                <a:spLocks noChangeShapeType="1"/>
              </p:cNvSpPr>
              <p:nvPr/>
            </p:nvSpPr>
            <p:spPr bwMode="auto">
              <a:xfrm>
                <a:off x="2445" y="1652"/>
                <a:ext cx="24" cy="0"/>
              </a:xfrm>
              <a:prstGeom prst="line">
                <a:avLst/>
              </a:prstGeom>
              <a:noFill/>
              <a:ln w="3175">
                <a:solidFill>
                  <a:schemeClr val="tx1"/>
                </a:solidFill>
                <a:round/>
                <a:headEnd/>
                <a:tailEnd/>
              </a:ln>
            </p:spPr>
            <p:txBody>
              <a:bodyPr lIns="45720" rIns="45720" anchor="ctr"/>
              <a:lstStyle/>
              <a:p>
                <a:endParaRPr lang="en-US"/>
              </a:p>
            </p:txBody>
          </p:sp>
          <p:sp>
            <p:nvSpPr>
              <p:cNvPr id="1016" name="Line 273"/>
              <p:cNvSpPr>
                <a:spLocks noChangeShapeType="1"/>
              </p:cNvSpPr>
              <p:nvPr/>
            </p:nvSpPr>
            <p:spPr bwMode="auto">
              <a:xfrm>
                <a:off x="2445" y="1676"/>
                <a:ext cx="24" cy="0"/>
              </a:xfrm>
              <a:prstGeom prst="line">
                <a:avLst/>
              </a:prstGeom>
              <a:noFill/>
              <a:ln w="3175">
                <a:solidFill>
                  <a:schemeClr val="tx1"/>
                </a:solidFill>
                <a:round/>
                <a:headEnd/>
                <a:tailEnd/>
              </a:ln>
            </p:spPr>
            <p:txBody>
              <a:bodyPr lIns="45720" rIns="45720" anchor="ctr"/>
              <a:lstStyle/>
              <a:p>
                <a:endParaRPr lang="en-US"/>
              </a:p>
            </p:txBody>
          </p:sp>
          <p:sp>
            <p:nvSpPr>
              <p:cNvPr id="1017" name="Line 274"/>
              <p:cNvSpPr>
                <a:spLocks noChangeShapeType="1"/>
              </p:cNvSpPr>
              <p:nvPr/>
            </p:nvSpPr>
            <p:spPr bwMode="auto">
              <a:xfrm>
                <a:off x="2445" y="1700"/>
                <a:ext cx="24" cy="0"/>
              </a:xfrm>
              <a:prstGeom prst="line">
                <a:avLst/>
              </a:prstGeom>
              <a:noFill/>
              <a:ln w="3175">
                <a:solidFill>
                  <a:schemeClr val="tx1"/>
                </a:solidFill>
                <a:round/>
                <a:headEnd/>
                <a:tailEnd/>
              </a:ln>
            </p:spPr>
            <p:txBody>
              <a:bodyPr lIns="45720" rIns="45720" anchor="ctr"/>
              <a:lstStyle/>
              <a:p>
                <a:endParaRPr lang="en-US"/>
              </a:p>
            </p:txBody>
          </p:sp>
          <p:sp>
            <p:nvSpPr>
              <p:cNvPr id="1018" name="Line 275"/>
              <p:cNvSpPr>
                <a:spLocks noChangeShapeType="1"/>
              </p:cNvSpPr>
              <p:nvPr/>
            </p:nvSpPr>
            <p:spPr bwMode="auto">
              <a:xfrm>
                <a:off x="2445" y="1724"/>
                <a:ext cx="24" cy="0"/>
              </a:xfrm>
              <a:prstGeom prst="line">
                <a:avLst/>
              </a:prstGeom>
              <a:noFill/>
              <a:ln w="3175">
                <a:solidFill>
                  <a:schemeClr val="tx1"/>
                </a:solidFill>
                <a:round/>
                <a:headEnd/>
                <a:tailEnd/>
              </a:ln>
            </p:spPr>
            <p:txBody>
              <a:bodyPr lIns="45720" rIns="45720" anchor="ctr"/>
              <a:lstStyle/>
              <a:p>
                <a:endParaRPr lang="en-US"/>
              </a:p>
            </p:txBody>
          </p:sp>
          <p:sp>
            <p:nvSpPr>
              <p:cNvPr id="1019" name="Line 276"/>
              <p:cNvSpPr>
                <a:spLocks noChangeShapeType="1"/>
              </p:cNvSpPr>
              <p:nvPr/>
            </p:nvSpPr>
            <p:spPr bwMode="auto">
              <a:xfrm>
                <a:off x="2445" y="1748"/>
                <a:ext cx="24" cy="0"/>
              </a:xfrm>
              <a:prstGeom prst="line">
                <a:avLst/>
              </a:prstGeom>
              <a:noFill/>
              <a:ln w="3175">
                <a:solidFill>
                  <a:schemeClr val="tx1"/>
                </a:solidFill>
                <a:round/>
                <a:headEnd/>
                <a:tailEnd/>
              </a:ln>
            </p:spPr>
            <p:txBody>
              <a:bodyPr lIns="45720" rIns="45720" anchor="ctr"/>
              <a:lstStyle/>
              <a:p>
                <a:endParaRPr lang="en-US"/>
              </a:p>
            </p:txBody>
          </p:sp>
          <p:sp>
            <p:nvSpPr>
              <p:cNvPr id="1020" name="Line 277"/>
              <p:cNvSpPr>
                <a:spLocks noChangeShapeType="1"/>
              </p:cNvSpPr>
              <p:nvPr/>
            </p:nvSpPr>
            <p:spPr bwMode="auto">
              <a:xfrm>
                <a:off x="2445" y="1772"/>
                <a:ext cx="24" cy="0"/>
              </a:xfrm>
              <a:prstGeom prst="line">
                <a:avLst/>
              </a:prstGeom>
              <a:noFill/>
              <a:ln w="3175">
                <a:solidFill>
                  <a:schemeClr val="tx1"/>
                </a:solidFill>
                <a:round/>
                <a:headEnd/>
                <a:tailEnd/>
              </a:ln>
            </p:spPr>
            <p:txBody>
              <a:bodyPr lIns="45720" rIns="45720" anchor="ctr"/>
              <a:lstStyle/>
              <a:p>
                <a:endParaRPr lang="en-US"/>
              </a:p>
            </p:txBody>
          </p:sp>
          <p:sp>
            <p:nvSpPr>
              <p:cNvPr id="1021" name="Line 278"/>
              <p:cNvSpPr>
                <a:spLocks noChangeShapeType="1"/>
              </p:cNvSpPr>
              <p:nvPr/>
            </p:nvSpPr>
            <p:spPr bwMode="auto">
              <a:xfrm>
                <a:off x="2445" y="1796"/>
                <a:ext cx="24" cy="0"/>
              </a:xfrm>
              <a:prstGeom prst="line">
                <a:avLst/>
              </a:prstGeom>
              <a:noFill/>
              <a:ln w="3175">
                <a:solidFill>
                  <a:schemeClr val="tx1"/>
                </a:solidFill>
                <a:round/>
                <a:headEnd/>
                <a:tailEnd/>
              </a:ln>
            </p:spPr>
            <p:txBody>
              <a:bodyPr lIns="45720" rIns="45720" anchor="ctr"/>
              <a:lstStyle/>
              <a:p>
                <a:endParaRPr lang="en-US"/>
              </a:p>
            </p:txBody>
          </p:sp>
          <p:sp>
            <p:nvSpPr>
              <p:cNvPr id="1022" name="Line 279"/>
              <p:cNvSpPr>
                <a:spLocks noChangeShapeType="1"/>
              </p:cNvSpPr>
              <p:nvPr/>
            </p:nvSpPr>
            <p:spPr bwMode="auto">
              <a:xfrm>
                <a:off x="2445" y="1820"/>
                <a:ext cx="24" cy="0"/>
              </a:xfrm>
              <a:prstGeom prst="line">
                <a:avLst/>
              </a:prstGeom>
              <a:noFill/>
              <a:ln w="3175">
                <a:solidFill>
                  <a:schemeClr val="tx1"/>
                </a:solidFill>
                <a:round/>
                <a:headEnd/>
                <a:tailEnd/>
              </a:ln>
            </p:spPr>
            <p:txBody>
              <a:bodyPr lIns="45720" rIns="45720" anchor="ctr"/>
              <a:lstStyle/>
              <a:p>
                <a:endParaRPr lang="en-US"/>
              </a:p>
            </p:txBody>
          </p:sp>
          <p:sp>
            <p:nvSpPr>
              <p:cNvPr id="1023" name="Line 280"/>
              <p:cNvSpPr>
                <a:spLocks noChangeShapeType="1"/>
              </p:cNvSpPr>
              <p:nvPr/>
            </p:nvSpPr>
            <p:spPr bwMode="auto">
              <a:xfrm>
                <a:off x="2445" y="1844"/>
                <a:ext cx="24" cy="0"/>
              </a:xfrm>
              <a:prstGeom prst="line">
                <a:avLst/>
              </a:prstGeom>
              <a:noFill/>
              <a:ln w="3175">
                <a:solidFill>
                  <a:schemeClr val="tx1"/>
                </a:solidFill>
                <a:round/>
                <a:headEnd/>
                <a:tailEnd/>
              </a:ln>
            </p:spPr>
            <p:txBody>
              <a:bodyPr lIns="45720" rIns="45720" anchor="ctr"/>
              <a:lstStyle/>
              <a:p>
                <a:endParaRPr lang="en-US"/>
              </a:p>
            </p:txBody>
          </p:sp>
          <p:sp>
            <p:nvSpPr>
              <p:cNvPr id="1024" name="Line 281"/>
              <p:cNvSpPr>
                <a:spLocks noChangeShapeType="1"/>
              </p:cNvSpPr>
              <p:nvPr/>
            </p:nvSpPr>
            <p:spPr bwMode="auto">
              <a:xfrm>
                <a:off x="2445" y="1868"/>
                <a:ext cx="24" cy="0"/>
              </a:xfrm>
              <a:prstGeom prst="line">
                <a:avLst/>
              </a:prstGeom>
              <a:noFill/>
              <a:ln w="3175">
                <a:solidFill>
                  <a:schemeClr val="tx1"/>
                </a:solidFill>
                <a:round/>
                <a:headEnd/>
                <a:tailEnd/>
              </a:ln>
            </p:spPr>
            <p:txBody>
              <a:bodyPr lIns="45720" rIns="45720" anchor="ctr"/>
              <a:lstStyle/>
              <a:p>
                <a:endParaRPr lang="en-US"/>
              </a:p>
            </p:txBody>
          </p:sp>
        </p:grpSp>
        <p:grpSp>
          <p:nvGrpSpPr>
            <p:cNvPr id="990" name="Group 282"/>
            <p:cNvGrpSpPr>
              <a:grpSpLocks/>
            </p:cNvGrpSpPr>
            <p:nvPr/>
          </p:nvGrpSpPr>
          <p:grpSpPr bwMode="auto">
            <a:xfrm flipH="1">
              <a:off x="2210607" y="5130093"/>
              <a:ext cx="18786" cy="245172"/>
              <a:chOff x="2445" y="1628"/>
              <a:chExt cx="24" cy="240"/>
            </a:xfrm>
          </p:grpSpPr>
          <p:sp>
            <p:nvSpPr>
              <p:cNvPr id="1003" name="Line 283"/>
              <p:cNvSpPr>
                <a:spLocks noChangeShapeType="1"/>
              </p:cNvSpPr>
              <p:nvPr/>
            </p:nvSpPr>
            <p:spPr bwMode="auto">
              <a:xfrm>
                <a:off x="2445" y="1628"/>
                <a:ext cx="24" cy="0"/>
              </a:xfrm>
              <a:prstGeom prst="line">
                <a:avLst/>
              </a:prstGeom>
              <a:noFill/>
              <a:ln w="6350">
                <a:solidFill>
                  <a:schemeClr val="tx1"/>
                </a:solidFill>
                <a:round/>
                <a:headEnd/>
                <a:tailEnd/>
              </a:ln>
            </p:spPr>
            <p:txBody>
              <a:bodyPr lIns="45720" rIns="45720" anchor="ctr"/>
              <a:lstStyle/>
              <a:p>
                <a:endParaRPr lang="en-US"/>
              </a:p>
            </p:txBody>
          </p:sp>
          <p:sp>
            <p:nvSpPr>
              <p:cNvPr id="1004" name="Line 284"/>
              <p:cNvSpPr>
                <a:spLocks noChangeShapeType="1"/>
              </p:cNvSpPr>
              <p:nvPr/>
            </p:nvSpPr>
            <p:spPr bwMode="auto">
              <a:xfrm>
                <a:off x="2445" y="1652"/>
                <a:ext cx="24" cy="0"/>
              </a:xfrm>
              <a:prstGeom prst="line">
                <a:avLst/>
              </a:prstGeom>
              <a:noFill/>
              <a:ln w="6350">
                <a:solidFill>
                  <a:schemeClr val="tx1"/>
                </a:solidFill>
                <a:round/>
                <a:headEnd/>
                <a:tailEnd/>
              </a:ln>
            </p:spPr>
            <p:txBody>
              <a:bodyPr lIns="45720" rIns="45720" anchor="ctr"/>
              <a:lstStyle/>
              <a:p>
                <a:endParaRPr lang="en-US"/>
              </a:p>
            </p:txBody>
          </p:sp>
          <p:sp>
            <p:nvSpPr>
              <p:cNvPr id="1005" name="Line 285"/>
              <p:cNvSpPr>
                <a:spLocks noChangeShapeType="1"/>
              </p:cNvSpPr>
              <p:nvPr/>
            </p:nvSpPr>
            <p:spPr bwMode="auto">
              <a:xfrm>
                <a:off x="2445" y="1676"/>
                <a:ext cx="24" cy="0"/>
              </a:xfrm>
              <a:prstGeom prst="line">
                <a:avLst/>
              </a:prstGeom>
              <a:noFill/>
              <a:ln w="6350">
                <a:solidFill>
                  <a:schemeClr val="tx1"/>
                </a:solidFill>
                <a:round/>
                <a:headEnd/>
                <a:tailEnd/>
              </a:ln>
            </p:spPr>
            <p:txBody>
              <a:bodyPr lIns="45720" rIns="45720" anchor="ctr"/>
              <a:lstStyle/>
              <a:p>
                <a:endParaRPr lang="en-US"/>
              </a:p>
            </p:txBody>
          </p:sp>
          <p:sp>
            <p:nvSpPr>
              <p:cNvPr id="1006" name="Line 286"/>
              <p:cNvSpPr>
                <a:spLocks noChangeShapeType="1"/>
              </p:cNvSpPr>
              <p:nvPr/>
            </p:nvSpPr>
            <p:spPr bwMode="auto">
              <a:xfrm>
                <a:off x="2445" y="1700"/>
                <a:ext cx="24" cy="0"/>
              </a:xfrm>
              <a:prstGeom prst="line">
                <a:avLst/>
              </a:prstGeom>
              <a:noFill/>
              <a:ln w="6350">
                <a:solidFill>
                  <a:schemeClr val="tx1"/>
                </a:solidFill>
                <a:round/>
                <a:headEnd/>
                <a:tailEnd/>
              </a:ln>
            </p:spPr>
            <p:txBody>
              <a:bodyPr lIns="45720" rIns="45720" anchor="ctr"/>
              <a:lstStyle/>
              <a:p>
                <a:endParaRPr lang="en-US"/>
              </a:p>
            </p:txBody>
          </p:sp>
          <p:sp>
            <p:nvSpPr>
              <p:cNvPr id="1007" name="Line 287"/>
              <p:cNvSpPr>
                <a:spLocks noChangeShapeType="1"/>
              </p:cNvSpPr>
              <p:nvPr/>
            </p:nvSpPr>
            <p:spPr bwMode="auto">
              <a:xfrm>
                <a:off x="2445" y="1724"/>
                <a:ext cx="24" cy="0"/>
              </a:xfrm>
              <a:prstGeom prst="line">
                <a:avLst/>
              </a:prstGeom>
              <a:noFill/>
              <a:ln w="6350">
                <a:solidFill>
                  <a:schemeClr val="tx1"/>
                </a:solidFill>
                <a:round/>
                <a:headEnd/>
                <a:tailEnd/>
              </a:ln>
            </p:spPr>
            <p:txBody>
              <a:bodyPr lIns="45720" rIns="45720" anchor="ctr"/>
              <a:lstStyle/>
              <a:p>
                <a:endParaRPr lang="en-US"/>
              </a:p>
            </p:txBody>
          </p:sp>
          <p:sp>
            <p:nvSpPr>
              <p:cNvPr id="1008" name="Line 288"/>
              <p:cNvSpPr>
                <a:spLocks noChangeShapeType="1"/>
              </p:cNvSpPr>
              <p:nvPr/>
            </p:nvSpPr>
            <p:spPr bwMode="auto">
              <a:xfrm>
                <a:off x="2445" y="1748"/>
                <a:ext cx="24" cy="0"/>
              </a:xfrm>
              <a:prstGeom prst="line">
                <a:avLst/>
              </a:prstGeom>
              <a:noFill/>
              <a:ln w="6350">
                <a:solidFill>
                  <a:schemeClr val="tx1"/>
                </a:solidFill>
                <a:round/>
                <a:headEnd/>
                <a:tailEnd/>
              </a:ln>
            </p:spPr>
            <p:txBody>
              <a:bodyPr lIns="45720" rIns="45720" anchor="ctr"/>
              <a:lstStyle/>
              <a:p>
                <a:endParaRPr lang="en-US"/>
              </a:p>
            </p:txBody>
          </p:sp>
          <p:sp>
            <p:nvSpPr>
              <p:cNvPr id="1009" name="Line 289"/>
              <p:cNvSpPr>
                <a:spLocks noChangeShapeType="1"/>
              </p:cNvSpPr>
              <p:nvPr/>
            </p:nvSpPr>
            <p:spPr bwMode="auto">
              <a:xfrm>
                <a:off x="2445" y="1772"/>
                <a:ext cx="24" cy="0"/>
              </a:xfrm>
              <a:prstGeom prst="line">
                <a:avLst/>
              </a:prstGeom>
              <a:noFill/>
              <a:ln w="6350">
                <a:solidFill>
                  <a:schemeClr val="tx1"/>
                </a:solidFill>
                <a:round/>
                <a:headEnd/>
                <a:tailEnd/>
              </a:ln>
            </p:spPr>
            <p:txBody>
              <a:bodyPr lIns="45720" rIns="45720" anchor="ctr"/>
              <a:lstStyle/>
              <a:p>
                <a:endParaRPr lang="en-US"/>
              </a:p>
            </p:txBody>
          </p:sp>
          <p:sp>
            <p:nvSpPr>
              <p:cNvPr id="1010" name="Line 290"/>
              <p:cNvSpPr>
                <a:spLocks noChangeShapeType="1"/>
              </p:cNvSpPr>
              <p:nvPr/>
            </p:nvSpPr>
            <p:spPr bwMode="auto">
              <a:xfrm>
                <a:off x="2445" y="1796"/>
                <a:ext cx="24" cy="0"/>
              </a:xfrm>
              <a:prstGeom prst="line">
                <a:avLst/>
              </a:prstGeom>
              <a:noFill/>
              <a:ln w="6350">
                <a:solidFill>
                  <a:schemeClr val="tx1"/>
                </a:solidFill>
                <a:round/>
                <a:headEnd/>
                <a:tailEnd/>
              </a:ln>
            </p:spPr>
            <p:txBody>
              <a:bodyPr lIns="45720" rIns="45720" anchor="ctr"/>
              <a:lstStyle/>
              <a:p>
                <a:endParaRPr lang="en-US"/>
              </a:p>
            </p:txBody>
          </p:sp>
          <p:sp>
            <p:nvSpPr>
              <p:cNvPr id="1011" name="Line 291"/>
              <p:cNvSpPr>
                <a:spLocks noChangeShapeType="1"/>
              </p:cNvSpPr>
              <p:nvPr/>
            </p:nvSpPr>
            <p:spPr bwMode="auto">
              <a:xfrm>
                <a:off x="2445" y="1820"/>
                <a:ext cx="24" cy="0"/>
              </a:xfrm>
              <a:prstGeom prst="line">
                <a:avLst/>
              </a:prstGeom>
              <a:noFill/>
              <a:ln w="6350">
                <a:solidFill>
                  <a:schemeClr val="tx1"/>
                </a:solidFill>
                <a:round/>
                <a:headEnd/>
                <a:tailEnd/>
              </a:ln>
            </p:spPr>
            <p:txBody>
              <a:bodyPr lIns="45720" rIns="45720" anchor="ctr"/>
              <a:lstStyle/>
              <a:p>
                <a:endParaRPr lang="en-US"/>
              </a:p>
            </p:txBody>
          </p:sp>
          <p:sp>
            <p:nvSpPr>
              <p:cNvPr id="1012" name="Line 292"/>
              <p:cNvSpPr>
                <a:spLocks noChangeShapeType="1"/>
              </p:cNvSpPr>
              <p:nvPr/>
            </p:nvSpPr>
            <p:spPr bwMode="auto">
              <a:xfrm>
                <a:off x="2445" y="1844"/>
                <a:ext cx="24" cy="0"/>
              </a:xfrm>
              <a:prstGeom prst="line">
                <a:avLst/>
              </a:prstGeom>
              <a:noFill/>
              <a:ln w="6350">
                <a:solidFill>
                  <a:schemeClr val="tx1"/>
                </a:solidFill>
                <a:round/>
                <a:headEnd/>
                <a:tailEnd/>
              </a:ln>
            </p:spPr>
            <p:txBody>
              <a:bodyPr lIns="45720" rIns="45720" anchor="ctr"/>
              <a:lstStyle/>
              <a:p>
                <a:endParaRPr lang="en-US"/>
              </a:p>
            </p:txBody>
          </p:sp>
          <p:sp>
            <p:nvSpPr>
              <p:cNvPr id="1013" name="Line 293"/>
              <p:cNvSpPr>
                <a:spLocks noChangeShapeType="1"/>
              </p:cNvSpPr>
              <p:nvPr/>
            </p:nvSpPr>
            <p:spPr bwMode="auto">
              <a:xfrm>
                <a:off x="2445" y="1868"/>
                <a:ext cx="24" cy="0"/>
              </a:xfrm>
              <a:prstGeom prst="line">
                <a:avLst/>
              </a:prstGeom>
              <a:noFill/>
              <a:ln w="6350">
                <a:solidFill>
                  <a:schemeClr val="tx1"/>
                </a:solidFill>
                <a:round/>
                <a:headEnd/>
                <a:tailEnd/>
              </a:ln>
            </p:spPr>
            <p:txBody>
              <a:bodyPr lIns="45720" rIns="45720" anchor="ctr"/>
              <a:lstStyle/>
              <a:p>
                <a:endParaRPr lang="en-US"/>
              </a:p>
            </p:txBody>
          </p:sp>
        </p:grpSp>
        <p:grpSp>
          <p:nvGrpSpPr>
            <p:cNvPr id="991" name="Group 294"/>
            <p:cNvGrpSpPr>
              <a:grpSpLocks/>
            </p:cNvGrpSpPr>
            <p:nvPr/>
          </p:nvGrpSpPr>
          <p:grpSpPr bwMode="auto">
            <a:xfrm flipH="1">
              <a:off x="2104154" y="5130093"/>
              <a:ext cx="43834" cy="245172"/>
              <a:chOff x="2445" y="1628"/>
              <a:chExt cx="24" cy="240"/>
            </a:xfrm>
          </p:grpSpPr>
          <p:sp>
            <p:nvSpPr>
              <p:cNvPr id="992" name="Line 295"/>
              <p:cNvSpPr>
                <a:spLocks noChangeShapeType="1"/>
              </p:cNvSpPr>
              <p:nvPr/>
            </p:nvSpPr>
            <p:spPr bwMode="auto">
              <a:xfrm>
                <a:off x="2445" y="1628"/>
                <a:ext cx="24" cy="0"/>
              </a:xfrm>
              <a:prstGeom prst="line">
                <a:avLst/>
              </a:prstGeom>
              <a:noFill/>
              <a:ln w="9525">
                <a:solidFill>
                  <a:schemeClr val="tx1"/>
                </a:solidFill>
                <a:round/>
                <a:headEnd/>
                <a:tailEnd/>
              </a:ln>
            </p:spPr>
            <p:txBody>
              <a:bodyPr lIns="45720" rIns="45720" anchor="ctr"/>
              <a:lstStyle/>
              <a:p>
                <a:endParaRPr lang="en-US"/>
              </a:p>
            </p:txBody>
          </p:sp>
          <p:sp>
            <p:nvSpPr>
              <p:cNvPr id="993" name="Line 296"/>
              <p:cNvSpPr>
                <a:spLocks noChangeShapeType="1"/>
              </p:cNvSpPr>
              <p:nvPr/>
            </p:nvSpPr>
            <p:spPr bwMode="auto">
              <a:xfrm>
                <a:off x="2445" y="1652"/>
                <a:ext cx="24" cy="0"/>
              </a:xfrm>
              <a:prstGeom prst="line">
                <a:avLst/>
              </a:prstGeom>
              <a:noFill/>
              <a:ln w="9525">
                <a:solidFill>
                  <a:schemeClr val="tx1"/>
                </a:solidFill>
                <a:round/>
                <a:headEnd/>
                <a:tailEnd/>
              </a:ln>
            </p:spPr>
            <p:txBody>
              <a:bodyPr lIns="45720" rIns="45720" anchor="ctr"/>
              <a:lstStyle/>
              <a:p>
                <a:endParaRPr lang="en-US"/>
              </a:p>
            </p:txBody>
          </p:sp>
          <p:sp>
            <p:nvSpPr>
              <p:cNvPr id="994" name="Line 297"/>
              <p:cNvSpPr>
                <a:spLocks noChangeShapeType="1"/>
              </p:cNvSpPr>
              <p:nvPr/>
            </p:nvSpPr>
            <p:spPr bwMode="auto">
              <a:xfrm>
                <a:off x="2445" y="1676"/>
                <a:ext cx="24" cy="0"/>
              </a:xfrm>
              <a:prstGeom prst="line">
                <a:avLst/>
              </a:prstGeom>
              <a:noFill/>
              <a:ln w="9525">
                <a:solidFill>
                  <a:schemeClr val="tx1"/>
                </a:solidFill>
                <a:round/>
                <a:headEnd/>
                <a:tailEnd/>
              </a:ln>
            </p:spPr>
            <p:txBody>
              <a:bodyPr lIns="45720" rIns="45720" anchor="ctr"/>
              <a:lstStyle/>
              <a:p>
                <a:endParaRPr lang="en-US"/>
              </a:p>
            </p:txBody>
          </p:sp>
          <p:sp>
            <p:nvSpPr>
              <p:cNvPr id="995" name="Line 298"/>
              <p:cNvSpPr>
                <a:spLocks noChangeShapeType="1"/>
              </p:cNvSpPr>
              <p:nvPr/>
            </p:nvSpPr>
            <p:spPr bwMode="auto">
              <a:xfrm>
                <a:off x="2445" y="1700"/>
                <a:ext cx="24" cy="0"/>
              </a:xfrm>
              <a:prstGeom prst="line">
                <a:avLst/>
              </a:prstGeom>
              <a:noFill/>
              <a:ln w="9525">
                <a:solidFill>
                  <a:schemeClr val="tx1"/>
                </a:solidFill>
                <a:round/>
                <a:headEnd/>
                <a:tailEnd/>
              </a:ln>
            </p:spPr>
            <p:txBody>
              <a:bodyPr lIns="45720" rIns="45720" anchor="ctr"/>
              <a:lstStyle/>
              <a:p>
                <a:endParaRPr lang="en-US"/>
              </a:p>
            </p:txBody>
          </p:sp>
          <p:sp>
            <p:nvSpPr>
              <p:cNvPr id="996" name="Line 299"/>
              <p:cNvSpPr>
                <a:spLocks noChangeShapeType="1"/>
              </p:cNvSpPr>
              <p:nvPr/>
            </p:nvSpPr>
            <p:spPr bwMode="auto">
              <a:xfrm>
                <a:off x="2445" y="1724"/>
                <a:ext cx="24" cy="0"/>
              </a:xfrm>
              <a:prstGeom prst="line">
                <a:avLst/>
              </a:prstGeom>
              <a:noFill/>
              <a:ln w="9525">
                <a:solidFill>
                  <a:schemeClr val="tx1"/>
                </a:solidFill>
                <a:round/>
                <a:headEnd/>
                <a:tailEnd/>
              </a:ln>
            </p:spPr>
            <p:txBody>
              <a:bodyPr lIns="45720" rIns="45720" anchor="ctr"/>
              <a:lstStyle/>
              <a:p>
                <a:endParaRPr lang="en-US"/>
              </a:p>
            </p:txBody>
          </p:sp>
          <p:sp>
            <p:nvSpPr>
              <p:cNvPr id="997" name="Line 300"/>
              <p:cNvSpPr>
                <a:spLocks noChangeShapeType="1"/>
              </p:cNvSpPr>
              <p:nvPr/>
            </p:nvSpPr>
            <p:spPr bwMode="auto">
              <a:xfrm>
                <a:off x="2445" y="1748"/>
                <a:ext cx="24" cy="0"/>
              </a:xfrm>
              <a:prstGeom prst="line">
                <a:avLst/>
              </a:prstGeom>
              <a:noFill/>
              <a:ln w="9525">
                <a:solidFill>
                  <a:schemeClr val="tx1"/>
                </a:solidFill>
                <a:round/>
                <a:headEnd/>
                <a:tailEnd/>
              </a:ln>
            </p:spPr>
            <p:txBody>
              <a:bodyPr lIns="45720" rIns="45720" anchor="ctr"/>
              <a:lstStyle/>
              <a:p>
                <a:endParaRPr lang="en-US"/>
              </a:p>
            </p:txBody>
          </p:sp>
          <p:sp>
            <p:nvSpPr>
              <p:cNvPr id="998" name="Line 301"/>
              <p:cNvSpPr>
                <a:spLocks noChangeShapeType="1"/>
              </p:cNvSpPr>
              <p:nvPr/>
            </p:nvSpPr>
            <p:spPr bwMode="auto">
              <a:xfrm>
                <a:off x="2445" y="1772"/>
                <a:ext cx="24" cy="0"/>
              </a:xfrm>
              <a:prstGeom prst="line">
                <a:avLst/>
              </a:prstGeom>
              <a:noFill/>
              <a:ln w="9525">
                <a:solidFill>
                  <a:schemeClr val="tx1"/>
                </a:solidFill>
                <a:round/>
                <a:headEnd/>
                <a:tailEnd/>
              </a:ln>
            </p:spPr>
            <p:txBody>
              <a:bodyPr lIns="45720" rIns="45720" anchor="ctr"/>
              <a:lstStyle/>
              <a:p>
                <a:endParaRPr lang="en-US"/>
              </a:p>
            </p:txBody>
          </p:sp>
          <p:sp>
            <p:nvSpPr>
              <p:cNvPr id="999" name="Line 302"/>
              <p:cNvSpPr>
                <a:spLocks noChangeShapeType="1"/>
              </p:cNvSpPr>
              <p:nvPr/>
            </p:nvSpPr>
            <p:spPr bwMode="auto">
              <a:xfrm>
                <a:off x="2445" y="1796"/>
                <a:ext cx="24" cy="0"/>
              </a:xfrm>
              <a:prstGeom prst="line">
                <a:avLst/>
              </a:prstGeom>
              <a:noFill/>
              <a:ln w="9525">
                <a:solidFill>
                  <a:schemeClr val="tx1"/>
                </a:solidFill>
                <a:round/>
                <a:headEnd/>
                <a:tailEnd/>
              </a:ln>
            </p:spPr>
            <p:txBody>
              <a:bodyPr lIns="45720" rIns="45720" anchor="ctr"/>
              <a:lstStyle/>
              <a:p>
                <a:endParaRPr lang="en-US"/>
              </a:p>
            </p:txBody>
          </p:sp>
          <p:sp>
            <p:nvSpPr>
              <p:cNvPr id="1000" name="Line 303"/>
              <p:cNvSpPr>
                <a:spLocks noChangeShapeType="1"/>
              </p:cNvSpPr>
              <p:nvPr/>
            </p:nvSpPr>
            <p:spPr bwMode="auto">
              <a:xfrm>
                <a:off x="2445" y="1820"/>
                <a:ext cx="24" cy="0"/>
              </a:xfrm>
              <a:prstGeom prst="line">
                <a:avLst/>
              </a:prstGeom>
              <a:noFill/>
              <a:ln w="9525">
                <a:solidFill>
                  <a:schemeClr val="tx1"/>
                </a:solidFill>
                <a:round/>
                <a:headEnd/>
                <a:tailEnd/>
              </a:ln>
            </p:spPr>
            <p:txBody>
              <a:bodyPr lIns="45720" rIns="45720" anchor="ctr"/>
              <a:lstStyle/>
              <a:p>
                <a:endParaRPr lang="en-US"/>
              </a:p>
            </p:txBody>
          </p:sp>
          <p:sp>
            <p:nvSpPr>
              <p:cNvPr id="1001" name="Line 304"/>
              <p:cNvSpPr>
                <a:spLocks noChangeShapeType="1"/>
              </p:cNvSpPr>
              <p:nvPr/>
            </p:nvSpPr>
            <p:spPr bwMode="auto">
              <a:xfrm>
                <a:off x="2445" y="1844"/>
                <a:ext cx="24" cy="0"/>
              </a:xfrm>
              <a:prstGeom prst="line">
                <a:avLst/>
              </a:prstGeom>
              <a:noFill/>
              <a:ln w="9525">
                <a:solidFill>
                  <a:schemeClr val="tx1"/>
                </a:solidFill>
                <a:round/>
                <a:headEnd/>
                <a:tailEnd/>
              </a:ln>
            </p:spPr>
            <p:txBody>
              <a:bodyPr lIns="45720" rIns="45720" anchor="ctr"/>
              <a:lstStyle/>
              <a:p>
                <a:endParaRPr lang="en-US"/>
              </a:p>
            </p:txBody>
          </p:sp>
          <p:sp>
            <p:nvSpPr>
              <p:cNvPr id="1002" name="Line 305"/>
              <p:cNvSpPr>
                <a:spLocks noChangeShapeType="1"/>
              </p:cNvSpPr>
              <p:nvPr/>
            </p:nvSpPr>
            <p:spPr bwMode="auto">
              <a:xfrm>
                <a:off x="2445" y="1868"/>
                <a:ext cx="24" cy="0"/>
              </a:xfrm>
              <a:prstGeom prst="line">
                <a:avLst/>
              </a:prstGeom>
              <a:noFill/>
              <a:ln w="9525">
                <a:solidFill>
                  <a:schemeClr val="tx1"/>
                </a:solidFill>
                <a:round/>
                <a:headEnd/>
                <a:tailEnd/>
              </a:ln>
            </p:spPr>
            <p:txBody>
              <a:bodyPr lIns="45720" rIns="45720" anchor="ctr"/>
              <a:lstStyle/>
              <a:p>
                <a:endParaRPr lang="en-US"/>
              </a:p>
            </p:txBody>
          </p:sp>
        </p:grpSp>
      </p:grpSp>
      <p:sp>
        <p:nvSpPr>
          <p:cNvPr id="1025" name="Rectangle 306"/>
          <p:cNvSpPr>
            <a:spLocks noChangeAspect="1" noChangeArrowheads="1"/>
          </p:cNvSpPr>
          <p:nvPr/>
        </p:nvSpPr>
        <p:spPr bwMode="auto">
          <a:xfrm>
            <a:off x="556672" y="5562600"/>
            <a:ext cx="406263" cy="246047"/>
          </a:xfrm>
          <a:prstGeom prst="rect">
            <a:avLst/>
          </a:prstGeom>
          <a:solidFill>
            <a:schemeClr val="bg1"/>
          </a:solidFill>
          <a:ln w="9525">
            <a:solidFill>
              <a:schemeClr val="tx1"/>
            </a:solidFill>
            <a:miter lim="800000"/>
            <a:headEnd/>
            <a:tailEnd/>
          </a:ln>
        </p:spPr>
        <p:txBody>
          <a:bodyPr anchor="ctr">
            <a:spAutoFit/>
          </a:bodyPr>
          <a:lstStyle/>
          <a:p>
            <a:endParaRPr lang="en-US"/>
          </a:p>
        </p:txBody>
      </p:sp>
      <p:sp>
        <p:nvSpPr>
          <p:cNvPr id="1026" name="Rectangle 307"/>
          <p:cNvSpPr>
            <a:spLocks noChangeAspect="1" noChangeArrowheads="1"/>
          </p:cNvSpPr>
          <p:nvPr/>
        </p:nvSpPr>
        <p:spPr bwMode="auto">
          <a:xfrm>
            <a:off x="556672" y="5591210"/>
            <a:ext cx="51498" cy="216007"/>
          </a:xfrm>
          <a:prstGeom prst="rect">
            <a:avLst/>
          </a:prstGeom>
          <a:noFill/>
          <a:ln w="3175">
            <a:solidFill>
              <a:schemeClr val="tx1"/>
            </a:solidFill>
            <a:miter lim="800000"/>
            <a:headEnd/>
            <a:tailEnd/>
          </a:ln>
        </p:spPr>
        <p:txBody>
          <a:bodyPr anchor="ctr">
            <a:spAutoFit/>
          </a:bodyPr>
          <a:lstStyle/>
          <a:p>
            <a:endParaRPr lang="en-US"/>
          </a:p>
        </p:txBody>
      </p:sp>
      <p:sp>
        <p:nvSpPr>
          <p:cNvPr id="1027" name="Rectangle 308"/>
          <p:cNvSpPr>
            <a:spLocks noChangeAspect="1" noChangeArrowheads="1"/>
          </p:cNvSpPr>
          <p:nvPr/>
        </p:nvSpPr>
        <p:spPr bwMode="auto">
          <a:xfrm>
            <a:off x="582421" y="5591210"/>
            <a:ext cx="198840" cy="18597"/>
          </a:xfrm>
          <a:prstGeom prst="rect">
            <a:avLst/>
          </a:prstGeom>
          <a:solidFill>
            <a:srgbClr val="2B74B7"/>
          </a:solidFill>
          <a:ln w="3175">
            <a:solidFill>
              <a:schemeClr val="tx1"/>
            </a:solidFill>
            <a:miter lim="800000"/>
            <a:headEnd/>
            <a:tailEnd/>
          </a:ln>
        </p:spPr>
        <p:txBody>
          <a:bodyPr anchor="ctr">
            <a:spAutoFit/>
          </a:bodyPr>
          <a:lstStyle/>
          <a:p>
            <a:endParaRPr lang="en-US"/>
          </a:p>
        </p:txBody>
      </p:sp>
      <p:sp>
        <p:nvSpPr>
          <p:cNvPr id="1028" name="Line 309"/>
          <p:cNvSpPr>
            <a:spLocks noChangeAspect="1" noChangeShapeType="1"/>
          </p:cNvSpPr>
          <p:nvPr/>
        </p:nvSpPr>
        <p:spPr bwMode="auto">
          <a:xfrm>
            <a:off x="582421" y="5592640"/>
            <a:ext cx="0" cy="214576"/>
          </a:xfrm>
          <a:prstGeom prst="line">
            <a:avLst/>
          </a:prstGeom>
          <a:noFill/>
          <a:ln w="6350">
            <a:solidFill>
              <a:schemeClr val="tx1"/>
            </a:solidFill>
            <a:round/>
            <a:headEnd/>
            <a:tailEnd/>
          </a:ln>
        </p:spPr>
        <p:txBody>
          <a:bodyPr wrap="none" anchor="ctr"/>
          <a:lstStyle/>
          <a:p>
            <a:endParaRPr lang="en-US"/>
          </a:p>
        </p:txBody>
      </p:sp>
      <p:sp>
        <p:nvSpPr>
          <p:cNvPr id="1029" name="Line 310"/>
          <p:cNvSpPr>
            <a:spLocks noChangeAspect="1" noChangeShapeType="1"/>
          </p:cNvSpPr>
          <p:nvPr/>
        </p:nvSpPr>
        <p:spPr bwMode="auto">
          <a:xfrm>
            <a:off x="582421" y="5664165"/>
            <a:ext cx="193118" cy="0"/>
          </a:xfrm>
          <a:prstGeom prst="line">
            <a:avLst/>
          </a:prstGeom>
          <a:noFill/>
          <a:ln w="9525">
            <a:solidFill>
              <a:schemeClr val="tx1"/>
            </a:solidFill>
            <a:round/>
            <a:headEnd/>
            <a:tailEnd/>
          </a:ln>
        </p:spPr>
        <p:txBody>
          <a:bodyPr wrap="none" anchor="ctr"/>
          <a:lstStyle/>
          <a:p>
            <a:endParaRPr lang="en-US"/>
          </a:p>
        </p:txBody>
      </p:sp>
      <p:sp>
        <p:nvSpPr>
          <p:cNvPr id="1030" name="Line 311"/>
          <p:cNvSpPr>
            <a:spLocks noChangeAspect="1" noChangeShapeType="1"/>
          </p:cNvSpPr>
          <p:nvPr/>
        </p:nvSpPr>
        <p:spPr bwMode="auto">
          <a:xfrm>
            <a:off x="582421" y="5708512"/>
            <a:ext cx="379084" cy="0"/>
          </a:xfrm>
          <a:prstGeom prst="line">
            <a:avLst/>
          </a:prstGeom>
          <a:noFill/>
          <a:ln w="9525">
            <a:solidFill>
              <a:schemeClr val="tx1"/>
            </a:solidFill>
            <a:round/>
            <a:headEnd/>
            <a:tailEnd/>
          </a:ln>
        </p:spPr>
        <p:txBody>
          <a:bodyPr wrap="none" anchor="ctr"/>
          <a:lstStyle/>
          <a:p>
            <a:endParaRPr lang="en-US"/>
          </a:p>
        </p:txBody>
      </p:sp>
      <p:grpSp>
        <p:nvGrpSpPr>
          <p:cNvPr id="1031" name="Group 312"/>
          <p:cNvGrpSpPr>
            <a:grpSpLocks noChangeAspect="1"/>
          </p:cNvGrpSpPr>
          <p:nvPr/>
        </p:nvGrpSpPr>
        <p:grpSpPr bwMode="auto">
          <a:xfrm>
            <a:off x="623906" y="5622681"/>
            <a:ext cx="143050" cy="170231"/>
            <a:chOff x="2177" y="2705"/>
            <a:chExt cx="344" cy="480"/>
          </a:xfrm>
        </p:grpSpPr>
        <p:sp>
          <p:nvSpPr>
            <p:cNvPr id="1032" name="Line 313"/>
            <p:cNvSpPr>
              <a:spLocks noChangeAspect="1" noChangeShapeType="1"/>
            </p:cNvSpPr>
            <p:nvPr/>
          </p:nvSpPr>
          <p:spPr bwMode="auto">
            <a:xfrm>
              <a:off x="2180" y="2741"/>
              <a:ext cx="61" cy="0"/>
            </a:xfrm>
            <a:prstGeom prst="line">
              <a:avLst/>
            </a:prstGeom>
            <a:noFill/>
            <a:ln w="9525">
              <a:solidFill>
                <a:schemeClr val="tx1"/>
              </a:solidFill>
              <a:round/>
              <a:headEnd/>
              <a:tailEnd/>
            </a:ln>
          </p:spPr>
          <p:txBody>
            <a:bodyPr wrap="none" anchor="ctr">
              <a:spAutoFit/>
            </a:bodyPr>
            <a:lstStyle/>
            <a:p>
              <a:endParaRPr lang="en-US"/>
            </a:p>
          </p:txBody>
        </p:sp>
        <p:sp>
          <p:nvSpPr>
            <p:cNvPr id="1033" name="Line 314"/>
            <p:cNvSpPr>
              <a:spLocks noChangeAspect="1" noChangeShapeType="1"/>
            </p:cNvSpPr>
            <p:nvPr/>
          </p:nvSpPr>
          <p:spPr bwMode="auto">
            <a:xfrm>
              <a:off x="2180" y="2783"/>
              <a:ext cx="61" cy="0"/>
            </a:xfrm>
            <a:prstGeom prst="line">
              <a:avLst/>
            </a:prstGeom>
            <a:noFill/>
            <a:ln w="9525">
              <a:solidFill>
                <a:schemeClr val="tx1"/>
              </a:solidFill>
              <a:round/>
              <a:headEnd/>
              <a:tailEnd/>
            </a:ln>
          </p:spPr>
          <p:txBody>
            <a:bodyPr wrap="none" anchor="ctr">
              <a:spAutoFit/>
            </a:bodyPr>
            <a:lstStyle/>
            <a:p>
              <a:endParaRPr lang="en-US"/>
            </a:p>
          </p:txBody>
        </p:sp>
        <p:sp>
          <p:nvSpPr>
            <p:cNvPr id="1034" name="Line 315"/>
            <p:cNvSpPr>
              <a:spLocks noChangeAspect="1" noChangeShapeType="1"/>
            </p:cNvSpPr>
            <p:nvPr/>
          </p:nvSpPr>
          <p:spPr bwMode="auto">
            <a:xfrm>
              <a:off x="2180" y="2866"/>
              <a:ext cx="61" cy="0"/>
            </a:xfrm>
            <a:prstGeom prst="line">
              <a:avLst/>
            </a:prstGeom>
            <a:noFill/>
            <a:ln w="9525">
              <a:solidFill>
                <a:schemeClr val="tx1"/>
              </a:solidFill>
              <a:round/>
              <a:headEnd/>
              <a:tailEnd/>
            </a:ln>
          </p:spPr>
          <p:txBody>
            <a:bodyPr wrap="none" anchor="ctr">
              <a:spAutoFit/>
            </a:bodyPr>
            <a:lstStyle/>
            <a:p>
              <a:endParaRPr lang="en-US"/>
            </a:p>
          </p:txBody>
        </p:sp>
        <p:sp>
          <p:nvSpPr>
            <p:cNvPr id="1035" name="Line 316"/>
            <p:cNvSpPr>
              <a:spLocks noChangeAspect="1" noChangeShapeType="1"/>
            </p:cNvSpPr>
            <p:nvPr/>
          </p:nvSpPr>
          <p:spPr bwMode="auto">
            <a:xfrm>
              <a:off x="2180" y="2907"/>
              <a:ext cx="61" cy="0"/>
            </a:xfrm>
            <a:prstGeom prst="line">
              <a:avLst/>
            </a:prstGeom>
            <a:noFill/>
            <a:ln w="9525">
              <a:solidFill>
                <a:schemeClr val="tx1"/>
              </a:solidFill>
              <a:round/>
              <a:headEnd/>
              <a:tailEnd/>
            </a:ln>
          </p:spPr>
          <p:txBody>
            <a:bodyPr wrap="none" anchor="ctr">
              <a:spAutoFit/>
            </a:bodyPr>
            <a:lstStyle/>
            <a:p>
              <a:endParaRPr lang="en-US"/>
            </a:p>
          </p:txBody>
        </p:sp>
        <p:sp>
          <p:nvSpPr>
            <p:cNvPr id="1036" name="Line 317"/>
            <p:cNvSpPr>
              <a:spLocks noChangeAspect="1" noChangeShapeType="1"/>
            </p:cNvSpPr>
            <p:nvPr/>
          </p:nvSpPr>
          <p:spPr bwMode="auto">
            <a:xfrm>
              <a:off x="2180" y="2990"/>
              <a:ext cx="61" cy="0"/>
            </a:xfrm>
            <a:prstGeom prst="line">
              <a:avLst/>
            </a:prstGeom>
            <a:noFill/>
            <a:ln w="9525">
              <a:solidFill>
                <a:schemeClr val="tx1"/>
              </a:solidFill>
              <a:round/>
              <a:headEnd/>
              <a:tailEnd/>
            </a:ln>
          </p:spPr>
          <p:txBody>
            <a:bodyPr wrap="none" anchor="ctr">
              <a:spAutoFit/>
            </a:bodyPr>
            <a:lstStyle/>
            <a:p>
              <a:endParaRPr lang="en-US"/>
            </a:p>
          </p:txBody>
        </p:sp>
        <p:sp>
          <p:nvSpPr>
            <p:cNvPr id="1037" name="Line 318"/>
            <p:cNvSpPr>
              <a:spLocks noChangeAspect="1" noChangeShapeType="1"/>
            </p:cNvSpPr>
            <p:nvPr/>
          </p:nvSpPr>
          <p:spPr bwMode="auto">
            <a:xfrm>
              <a:off x="2272" y="2741"/>
              <a:ext cx="63" cy="0"/>
            </a:xfrm>
            <a:prstGeom prst="line">
              <a:avLst/>
            </a:prstGeom>
            <a:noFill/>
            <a:ln w="9525">
              <a:solidFill>
                <a:schemeClr val="tx1"/>
              </a:solidFill>
              <a:round/>
              <a:headEnd/>
              <a:tailEnd/>
            </a:ln>
          </p:spPr>
          <p:txBody>
            <a:bodyPr wrap="none" anchor="ctr">
              <a:spAutoFit/>
            </a:bodyPr>
            <a:lstStyle/>
            <a:p>
              <a:endParaRPr lang="en-US"/>
            </a:p>
          </p:txBody>
        </p:sp>
        <p:sp>
          <p:nvSpPr>
            <p:cNvPr id="1038" name="Line 319"/>
            <p:cNvSpPr>
              <a:spLocks noChangeAspect="1" noChangeShapeType="1"/>
            </p:cNvSpPr>
            <p:nvPr/>
          </p:nvSpPr>
          <p:spPr bwMode="auto">
            <a:xfrm>
              <a:off x="2272" y="2783"/>
              <a:ext cx="63" cy="0"/>
            </a:xfrm>
            <a:prstGeom prst="line">
              <a:avLst/>
            </a:prstGeom>
            <a:noFill/>
            <a:ln w="9525">
              <a:solidFill>
                <a:schemeClr val="tx1"/>
              </a:solidFill>
              <a:round/>
              <a:headEnd/>
              <a:tailEnd/>
            </a:ln>
          </p:spPr>
          <p:txBody>
            <a:bodyPr wrap="none" anchor="ctr">
              <a:spAutoFit/>
            </a:bodyPr>
            <a:lstStyle/>
            <a:p>
              <a:endParaRPr lang="en-US"/>
            </a:p>
          </p:txBody>
        </p:sp>
        <p:sp>
          <p:nvSpPr>
            <p:cNvPr id="1039" name="Line 320"/>
            <p:cNvSpPr>
              <a:spLocks noChangeAspect="1" noChangeShapeType="1"/>
            </p:cNvSpPr>
            <p:nvPr/>
          </p:nvSpPr>
          <p:spPr bwMode="auto">
            <a:xfrm>
              <a:off x="2272" y="2866"/>
              <a:ext cx="63" cy="0"/>
            </a:xfrm>
            <a:prstGeom prst="line">
              <a:avLst/>
            </a:prstGeom>
            <a:noFill/>
            <a:ln w="9525">
              <a:solidFill>
                <a:schemeClr val="tx1"/>
              </a:solidFill>
              <a:round/>
              <a:headEnd/>
              <a:tailEnd/>
            </a:ln>
          </p:spPr>
          <p:txBody>
            <a:bodyPr wrap="none" anchor="ctr">
              <a:spAutoFit/>
            </a:bodyPr>
            <a:lstStyle/>
            <a:p>
              <a:endParaRPr lang="en-US"/>
            </a:p>
          </p:txBody>
        </p:sp>
        <p:sp>
          <p:nvSpPr>
            <p:cNvPr id="1040" name="Line 321"/>
            <p:cNvSpPr>
              <a:spLocks noChangeAspect="1" noChangeShapeType="1"/>
            </p:cNvSpPr>
            <p:nvPr/>
          </p:nvSpPr>
          <p:spPr bwMode="auto">
            <a:xfrm>
              <a:off x="2272" y="2907"/>
              <a:ext cx="63" cy="0"/>
            </a:xfrm>
            <a:prstGeom prst="line">
              <a:avLst/>
            </a:prstGeom>
            <a:noFill/>
            <a:ln w="9525">
              <a:solidFill>
                <a:schemeClr val="tx1"/>
              </a:solidFill>
              <a:round/>
              <a:headEnd/>
              <a:tailEnd/>
            </a:ln>
          </p:spPr>
          <p:txBody>
            <a:bodyPr wrap="none" anchor="ctr">
              <a:spAutoFit/>
            </a:bodyPr>
            <a:lstStyle/>
            <a:p>
              <a:endParaRPr lang="en-US"/>
            </a:p>
          </p:txBody>
        </p:sp>
        <p:sp>
          <p:nvSpPr>
            <p:cNvPr id="1041" name="Line 322"/>
            <p:cNvSpPr>
              <a:spLocks noChangeAspect="1" noChangeShapeType="1"/>
            </p:cNvSpPr>
            <p:nvPr/>
          </p:nvSpPr>
          <p:spPr bwMode="auto">
            <a:xfrm>
              <a:off x="2272" y="2990"/>
              <a:ext cx="63" cy="0"/>
            </a:xfrm>
            <a:prstGeom prst="line">
              <a:avLst/>
            </a:prstGeom>
            <a:noFill/>
            <a:ln w="9525">
              <a:solidFill>
                <a:schemeClr val="tx1"/>
              </a:solidFill>
              <a:round/>
              <a:headEnd/>
              <a:tailEnd/>
            </a:ln>
          </p:spPr>
          <p:txBody>
            <a:bodyPr wrap="none" anchor="ctr">
              <a:spAutoFit/>
            </a:bodyPr>
            <a:lstStyle/>
            <a:p>
              <a:endParaRPr lang="en-US"/>
            </a:p>
          </p:txBody>
        </p:sp>
        <p:sp>
          <p:nvSpPr>
            <p:cNvPr id="1042" name="Line 323"/>
            <p:cNvSpPr>
              <a:spLocks noChangeAspect="1" noChangeShapeType="1"/>
            </p:cNvSpPr>
            <p:nvPr/>
          </p:nvSpPr>
          <p:spPr bwMode="auto">
            <a:xfrm>
              <a:off x="2366" y="2741"/>
              <a:ext cx="61" cy="0"/>
            </a:xfrm>
            <a:prstGeom prst="line">
              <a:avLst/>
            </a:prstGeom>
            <a:noFill/>
            <a:ln w="9525">
              <a:solidFill>
                <a:schemeClr val="tx1"/>
              </a:solidFill>
              <a:round/>
              <a:headEnd/>
              <a:tailEnd/>
            </a:ln>
          </p:spPr>
          <p:txBody>
            <a:bodyPr wrap="none" anchor="ctr">
              <a:spAutoFit/>
            </a:bodyPr>
            <a:lstStyle/>
            <a:p>
              <a:endParaRPr lang="en-US"/>
            </a:p>
          </p:txBody>
        </p:sp>
        <p:sp>
          <p:nvSpPr>
            <p:cNvPr id="1043" name="Line 324"/>
            <p:cNvSpPr>
              <a:spLocks noChangeAspect="1" noChangeShapeType="1"/>
            </p:cNvSpPr>
            <p:nvPr/>
          </p:nvSpPr>
          <p:spPr bwMode="auto">
            <a:xfrm>
              <a:off x="2366" y="2783"/>
              <a:ext cx="61" cy="0"/>
            </a:xfrm>
            <a:prstGeom prst="line">
              <a:avLst/>
            </a:prstGeom>
            <a:noFill/>
            <a:ln w="9525">
              <a:solidFill>
                <a:schemeClr val="tx1"/>
              </a:solidFill>
              <a:round/>
              <a:headEnd/>
              <a:tailEnd/>
            </a:ln>
          </p:spPr>
          <p:txBody>
            <a:bodyPr wrap="none" anchor="ctr">
              <a:spAutoFit/>
            </a:bodyPr>
            <a:lstStyle/>
            <a:p>
              <a:endParaRPr lang="en-US"/>
            </a:p>
          </p:txBody>
        </p:sp>
        <p:sp>
          <p:nvSpPr>
            <p:cNvPr id="1044" name="Line 325"/>
            <p:cNvSpPr>
              <a:spLocks noChangeAspect="1" noChangeShapeType="1"/>
            </p:cNvSpPr>
            <p:nvPr/>
          </p:nvSpPr>
          <p:spPr bwMode="auto">
            <a:xfrm>
              <a:off x="2366" y="2866"/>
              <a:ext cx="61" cy="0"/>
            </a:xfrm>
            <a:prstGeom prst="line">
              <a:avLst/>
            </a:prstGeom>
            <a:noFill/>
            <a:ln w="9525">
              <a:solidFill>
                <a:schemeClr val="tx1"/>
              </a:solidFill>
              <a:round/>
              <a:headEnd/>
              <a:tailEnd/>
            </a:ln>
          </p:spPr>
          <p:txBody>
            <a:bodyPr wrap="none" anchor="ctr">
              <a:spAutoFit/>
            </a:bodyPr>
            <a:lstStyle/>
            <a:p>
              <a:endParaRPr lang="en-US"/>
            </a:p>
          </p:txBody>
        </p:sp>
        <p:sp>
          <p:nvSpPr>
            <p:cNvPr id="1045" name="Line 326"/>
            <p:cNvSpPr>
              <a:spLocks noChangeAspect="1" noChangeShapeType="1"/>
            </p:cNvSpPr>
            <p:nvPr/>
          </p:nvSpPr>
          <p:spPr bwMode="auto">
            <a:xfrm>
              <a:off x="2366" y="2907"/>
              <a:ext cx="61" cy="0"/>
            </a:xfrm>
            <a:prstGeom prst="line">
              <a:avLst/>
            </a:prstGeom>
            <a:noFill/>
            <a:ln w="9525">
              <a:solidFill>
                <a:schemeClr val="tx1"/>
              </a:solidFill>
              <a:round/>
              <a:headEnd/>
              <a:tailEnd/>
            </a:ln>
          </p:spPr>
          <p:txBody>
            <a:bodyPr wrap="none" anchor="ctr">
              <a:spAutoFit/>
            </a:bodyPr>
            <a:lstStyle/>
            <a:p>
              <a:endParaRPr lang="en-US"/>
            </a:p>
          </p:txBody>
        </p:sp>
        <p:sp>
          <p:nvSpPr>
            <p:cNvPr id="1046" name="Line 327"/>
            <p:cNvSpPr>
              <a:spLocks noChangeAspect="1" noChangeShapeType="1"/>
            </p:cNvSpPr>
            <p:nvPr/>
          </p:nvSpPr>
          <p:spPr bwMode="auto">
            <a:xfrm>
              <a:off x="2366" y="2990"/>
              <a:ext cx="61" cy="0"/>
            </a:xfrm>
            <a:prstGeom prst="line">
              <a:avLst/>
            </a:prstGeom>
            <a:noFill/>
            <a:ln w="9525">
              <a:solidFill>
                <a:schemeClr val="tx1"/>
              </a:solidFill>
              <a:round/>
              <a:headEnd/>
              <a:tailEnd/>
            </a:ln>
          </p:spPr>
          <p:txBody>
            <a:bodyPr wrap="none" anchor="ctr">
              <a:spAutoFit/>
            </a:bodyPr>
            <a:lstStyle/>
            <a:p>
              <a:endParaRPr lang="en-US"/>
            </a:p>
          </p:txBody>
        </p:sp>
        <p:sp>
          <p:nvSpPr>
            <p:cNvPr id="1047" name="Line 328"/>
            <p:cNvSpPr>
              <a:spLocks noChangeAspect="1" noChangeShapeType="1"/>
            </p:cNvSpPr>
            <p:nvPr/>
          </p:nvSpPr>
          <p:spPr bwMode="auto">
            <a:xfrm>
              <a:off x="2458" y="2741"/>
              <a:ext cx="63" cy="0"/>
            </a:xfrm>
            <a:prstGeom prst="line">
              <a:avLst/>
            </a:prstGeom>
            <a:noFill/>
            <a:ln w="9525">
              <a:solidFill>
                <a:schemeClr val="tx1"/>
              </a:solidFill>
              <a:round/>
              <a:headEnd/>
              <a:tailEnd/>
            </a:ln>
          </p:spPr>
          <p:txBody>
            <a:bodyPr wrap="none" anchor="ctr">
              <a:spAutoFit/>
            </a:bodyPr>
            <a:lstStyle/>
            <a:p>
              <a:endParaRPr lang="en-US"/>
            </a:p>
          </p:txBody>
        </p:sp>
        <p:sp>
          <p:nvSpPr>
            <p:cNvPr id="1048" name="Line 329"/>
            <p:cNvSpPr>
              <a:spLocks noChangeAspect="1" noChangeShapeType="1"/>
            </p:cNvSpPr>
            <p:nvPr/>
          </p:nvSpPr>
          <p:spPr bwMode="auto">
            <a:xfrm>
              <a:off x="2458" y="2783"/>
              <a:ext cx="63" cy="0"/>
            </a:xfrm>
            <a:prstGeom prst="line">
              <a:avLst/>
            </a:prstGeom>
            <a:noFill/>
            <a:ln w="9525">
              <a:solidFill>
                <a:schemeClr val="tx1"/>
              </a:solidFill>
              <a:round/>
              <a:headEnd/>
              <a:tailEnd/>
            </a:ln>
          </p:spPr>
          <p:txBody>
            <a:bodyPr wrap="none" anchor="ctr">
              <a:spAutoFit/>
            </a:bodyPr>
            <a:lstStyle/>
            <a:p>
              <a:endParaRPr lang="en-US"/>
            </a:p>
          </p:txBody>
        </p:sp>
        <p:sp>
          <p:nvSpPr>
            <p:cNvPr id="1049" name="Line 330"/>
            <p:cNvSpPr>
              <a:spLocks noChangeAspect="1" noChangeShapeType="1"/>
            </p:cNvSpPr>
            <p:nvPr/>
          </p:nvSpPr>
          <p:spPr bwMode="auto">
            <a:xfrm>
              <a:off x="2458" y="2866"/>
              <a:ext cx="63" cy="0"/>
            </a:xfrm>
            <a:prstGeom prst="line">
              <a:avLst/>
            </a:prstGeom>
            <a:noFill/>
            <a:ln w="9525">
              <a:solidFill>
                <a:schemeClr val="tx1"/>
              </a:solidFill>
              <a:round/>
              <a:headEnd/>
              <a:tailEnd/>
            </a:ln>
          </p:spPr>
          <p:txBody>
            <a:bodyPr wrap="none" anchor="ctr">
              <a:spAutoFit/>
            </a:bodyPr>
            <a:lstStyle/>
            <a:p>
              <a:endParaRPr lang="en-US"/>
            </a:p>
          </p:txBody>
        </p:sp>
        <p:sp>
          <p:nvSpPr>
            <p:cNvPr id="1050" name="Line 331"/>
            <p:cNvSpPr>
              <a:spLocks noChangeAspect="1" noChangeShapeType="1"/>
            </p:cNvSpPr>
            <p:nvPr/>
          </p:nvSpPr>
          <p:spPr bwMode="auto">
            <a:xfrm>
              <a:off x="2458" y="2907"/>
              <a:ext cx="63" cy="0"/>
            </a:xfrm>
            <a:prstGeom prst="line">
              <a:avLst/>
            </a:prstGeom>
            <a:noFill/>
            <a:ln w="9525">
              <a:solidFill>
                <a:schemeClr val="tx1"/>
              </a:solidFill>
              <a:round/>
              <a:headEnd/>
              <a:tailEnd/>
            </a:ln>
          </p:spPr>
          <p:txBody>
            <a:bodyPr wrap="none" anchor="ctr">
              <a:spAutoFit/>
            </a:bodyPr>
            <a:lstStyle/>
            <a:p>
              <a:endParaRPr lang="en-US"/>
            </a:p>
          </p:txBody>
        </p:sp>
        <p:sp>
          <p:nvSpPr>
            <p:cNvPr id="1051" name="Line 332"/>
            <p:cNvSpPr>
              <a:spLocks noChangeAspect="1" noChangeShapeType="1"/>
            </p:cNvSpPr>
            <p:nvPr/>
          </p:nvSpPr>
          <p:spPr bwMode="auto">
            <a:xfrm>
              <a:off x="2458" y="2990"/>
              <a:ext cx="63" cy="0"/>
            </a:xfrm>
            <a:prstGeom prst="line">
              <a:avLst/>
            </a:prstGeom>
            <a:noFill/>
            <a:ln w="9525">
              <a:solidFill>
                <a:schemeClr val="tx1"/>
              </a:solidFill>
              <a:round/>
              <a:headEnd/>
              <a:tailEnd/>
            </a:ln>
          </p:spPr>
          <p:txBody>
            <a:bodyPr wrap="none" anchor="ctr">
              <a:spAutoFit/>
            </a:bodyPr>
            <a:lstStyle/>
            <a:p>
              <a:endParaRPr lang="en-US"/>
            </a:p>
          </p:txBody>
        </p:sp>
        <p:sp>
          <p:nvSpPr>
            <p:cNvPr id="1052" name="Line 333"/>
            <p:cNvSpPr>
              <a:spLocks noChangeAspect="1" noChangeShapeType="1"/>
            </p:cNvSpPr>
            <p:nvPr/>
          </p:nvSpPr>
          <p:spPr bwMode="auto">
            <a:xfrm>
              <a:off x="2180" y="3029"/>
              <a:ext cx="61" cy="0"/>
            </a:xfrm>
            <a:prstGeom prst="line">
              <a:avLst/>
            </a:prstGeom>
            <a:noFill/>
            <a:ln w="9525">
              <a:solidFill>
                <a:schemeClr val="tx1"/>
              </a:solidFill>
              <a:round/>
              <a:headEnd/>
              <a:tailEnd/>
            </a:ln>
          </p:spPr>
          <p:txBody>
            <a:bodyPr wrap="none" anchor="ctr">
              <a:spAutoFit/>
            </a:bodyPr>
            <a:lstStyle/>
            <a:p>
              <a:endParaRPr lang="en-US"/>
            </a:p>
          </p:txBody>
        </p:sp>
        <p:sp>
          <p:nvSpPr>
            <p:cNvPr id="1053" name="Line 334"/>
            <p:cNvSpPr>
              <a:spLocks noChangeAspect="1" noChangeShapeType="1"/>
            </p:cNvSpPr>
            <p:nvPr/>
          </p:nvSpPr>
          <p:spPr bwMode="auto">
            <a:xfrm>
              <a:off x="2272" y="3029"/>
              <a:ext cx="63" cy="0"/>
            </a:xfrm>
            <a:prstGeom prst="line">
              <a:avLst/>
            </a:prstGeom>
            <a:noFill/>
            <a:ln w="9525">
              <a:solidFill>
                <a:schemeClr val="tx1"/>
              </a:solidFill>
              <a:round/>
              <a:headEnd/>
              <a:tailEnd/>
            </a:ln>
          </p:spPr>
          <p:txBody>
            <a:bodyPr wrap="none" anchor="ctr">
              <a:spAutoFit/>
            </a:bodyPr>
            <a:lstStyle/>
            <a:p>
              <a:endParaRPr lang="en-US"/>
            </a:p>
          </p:txBody>
        </p:sp>
        <p:sp>
          <p:nvSpPr>
            <p:cNvPr id="1054" name="Line 335"/>
            <p:cNvSpPr>
              <a:spLocks noChangeAspect="1" noChangeShapeType="1"/>
            </p:cNvSpPr>
            <p:nvPr/>
          </p:nvSpPr>
          <p:spPr bwMode="auto">
            <a:xfrm>
              <a:off x="2366" y="3029"/>
              <a:ext cx="61" cy="0"/>
            </a:xfrm>
            <a:prstGeom prst="line">
              <a:avLst/>
            </a:prstGeom>
            <a:noFill/>
            <a:ln w="9525">
              <a:solidFill>
                <a:schemeClr val="tx1"/>
              </a:solidFill>
              <a:round/>
              <a:headEnd/>
              <a:tailEnd/>
            </a:ln>
          </p:spPr>
          <p:txBody>
            <a:bodyPr wrap="none" anchor="ctr">
              <a:spAutoFit/>
            </a:bodyPr>
            <a:lstStyle/>
            <a:p>
              <a:endParaRPr lang="en-US"/>
            </a:p>
          </p:txBody>
        </p:sp>
        <p:sp>
          <p:nvSpPr>
            <p:cNvPr id="1055" name="Line 336"/>
            <p:cNvSpPr>
              <a:spLocks noChangeAspect="1" noChangeShapeType="1"/>
            </p:cNvSpPr>
            <p:nvPr/>
          </p:nvSpPr>
          <p:spPr bwMode="auto">
            <a:xfrm>
              <a:off x="2458" y="3029"/>
              <a:ext cx="63" cy="0"/>
            </a:xfrm>
            <a:prstGeom prst="line">
              <a:avLst/>
            </a:prstGeom>
            <a:noFill/>
            <a:ln w="9525">
              <a:solidFill>
                <a:schemeClr val="tx1"/>
              </a:solidFill>
              <a:round/>
              <a:headEnd/>
              <a:tailEnd/>
            </a:ln>
          </p:spPr>
          <p:txBody>
            <a:bodyPr wrap="none" anchor="ctr">
              <a:spAutoFit/>
            </a:bodyPr>
            <a:lstStyle/>
            <a:p>
              <a:endParaRPr lang="en-US"/>
            </a:p>
          </p:txBody>
        </p:sp>
        <p:sp>
          <p:nvSpPr>
            <p:cNvPr id="1056" name="Line 337"/>
            <p:cNvSpPr>
              <a:spLocks noChangeAspect="1" noChangeShapeType="1"/>
            </p:cNvSpPr>
            <p:nvPr/>
          </p:nvSpPr>
          <p:spPr bwMode="auto">
            <a:xfrm>
              <a:off x="2180" y="3068"/>
              <a:ext cx="61" cy="0"/>
            </a:xfrm>
            <a:prstGeom prst="line">
              <a:avLst/>
            </a:prstGeom>
            <a:noFill/>
            <a:ln w="9525">
              <a:solidFill>
                <a:schemeClr val="tx1"/>
              </a:solidFill>
              <a:round/>
              <a:headEnd/>
              <a:tailEnd/>
            </a:ln>
          </p:spPr>
          <p:txBody>
            <a:bodyPr wrap="none" anchor="ctr">
              <a:spAutoFit/>
            </a:bodyPr>
            <a:lstStyle/>
            <a:p>
              <a:endParaRPr lang="en-US"/>
            </a:p>
          </p:txBody>
        </p:sp>
        <p:sp>
          <p:nvSpPr>
            <p:cNvPr id="1057" name="Line 338"/>
            <p:cNvSpPr>
              <a:spLocks noChangeAspect="1" noChangeShapeType="1"/>
            </p:cNvSpPr>
            <p:nvPr/>
          </p:nvSpPr>
          <p:spPr bwMode="auto">
            <a:xfrm>
              <a:off x="2272" y="3068"/>
              <a:ext cx="63" cy="0"/>
            </a:xfrm>
            <a:prstGeom prst="line">
              <a:avLst/>
            </a:prstGeom>
            <a:noFill/>
            <a:ln w="9525">
              <a:solidFill>
                <a:schemeClr val="tx1"/>
              </a:solidFill>
              <a:round/>
              <a:headEnd/>
              <a:tailEnd/>
            </a:ln>
          </p:spPr>
          <p:txBody>
            <a:bodyPr wrap="none" anchor="ctr">
              <a:spAutoFit/>
            </a:bodyPr>
            <a:lstStyle/>
            <a:p>
              <a:endParaRPr lang="en-US"/>
            </a:p>
          </p:txBody>
        </p:sp>
        <p:sp>
          <p:nvSpPr>
            <p:cNvPr id="1058" name="Line 339"/>
            <p:cNvSpPr>
              <a:spLocks noChangeAspect="1" noChangeShapeType="1"/>
            </p:cNvSpPr>
            <p:nvPr/>
          </p:nvSpPr>
          <p:spPr bwMode="auto">
            <a:xfrm>
              <a:off x="2366" y="3068"/>
              <a:ext cx="61" cy="0"/>
            </a:xfrm>
            <a:prstGeom prst="line">
              <a:avLst/>
            </a:prstGeom>
            <a:noFill/>
            <a:ln w="9525">
              <a:solidFill>
                <a:schemeClr val="tx1"/>
              </a:solidFill>
              <a:round/>
              <a:headEnd/>
              <a:tailEnd/>
            </a:ln>
          </p:spPr>
          <p:txBody>
            <a:bodyPr wrap="none" anchor="ctr">
              <a:spAutoFit/>
            </a:bodyPr>
            <a:lstStyle/>
            <a:p>
              <a:endParaRPr lang="en-US"/>
            </a:p>
          </p:txBody>
        </p:sp>
        <p:sp>
          <p:nvSpPr>
            <p:cNvPr id="1059" name="Line 340"/>
            <p:cNvSpPr>
              <a:spLocks noChangeAspect="1" noChangeShapeType="1"/>
            </p:cNvSpPr>
            <p:nvPr/>
          </p:nvSpPr>
          <p:spPr bwMode="auto">
            <a:xfrm>
              <a:off x="2458" y="3068"/>
              <a:ext cx="63" cy="0"/>
            </a:xfrm>
            <a:prstGeom prst="line">
              <a:avLst/>
            </a:prstGeom>
            <a:noFill/>
            <a:ln w="9525">
              <a:solidFill>
                <a:schemeClr val="tx1"/>
              </a:solidFill>
              <a:round/>
              <a:headEnd/>
              <a:tailEnd/>
            </a:ln>
          </p:spPr>
          <p:txBody>
            <a:bodyPr wrap="none" anchor="ctr">
              <a:spAutoFit/>
            </a:bodyPr>
            <a:lstStyle/>
            <a:p>
              <a:endParaRPr lang="en-US"/>
            </a:p>
          </p:txBody>
        </p:sp>
        <p:sp>
          <p:nvSpPr>
            <p:cNvPr id="1060" name="Line 341"/>
            <p:cNvSpPr>
              <a:spLocks noChangeAspect="1" noChangeShapeType="1"/>
            </p:cNvSpPr>
            <p:nvPr/>
          </p:nvSpPr>
          <p:spPr bwMode="auto">
            <a:xfrm>
              <a:off x="2180" y="3107"/>
              <a:ext cx="61" cy="0"/>
            </a:xfrm>
            <a:prstGeom prst="line">
              <a:avLst/>
            </a:prstGeom>
            <a:noFill/>
            <a:ln w="9525">
              <a:solidFill>
                <a:schemeClr val="tx1"/>
              </a:solidFill>
              <a:round/>
              <a:headEnd/>
              <a:tailEnd/>
            </a:ln>
          </p:spPr>
          <p:txBody>
            <a:bodyPr wrap="none" anchor="ctr">
              <a:spAutoFit/>
            </a:bodyPr>
            <a:lstStyle/>
            <a:p>
              <a:endParaRPr lang="en-US"/>
            </a:p>
          </p:txBody>
        </p:sp>
        <p:sp>
          <p:nvSpPr>
            <p:cNvPr id="1061" name="Line 342"/>
            <p:cNvSpPr>
              <a:spLocks noChangeAspect="1" noChangeShapeType="1"/>
            </p:cNvSpPr>
            <p:nvPr/>
          </p:nvSpPr>
          <p:spPr bwMode="auto">
            <a:xfrm>
              <a:off x="2272" y="3107"/>
              <a:ext cx="63" cy="0"/>
            </a:xfrm>
            <a:prstGeom prst="line">
              <a:avLst/>
            </a:prstGeom>
            <a:noFill/>
            <a:ln w="9525">
              <a:solidFill>
                <a:schemeClr val="tx1"/>
              </a:solidFill>
              <a:round/>
              <a:headEnd/>
              <a:tailEnd/>
            </a:ln>
          </p:spPr>
          <p:txBody>
            <a:bodyPr wrap="none" anchor="ctr">
              <a:spAutoFit/>
            </a:bodyPr>
            <a:lstStyle/>
            <a:p>
              <a:endParaRPr lang="en-US"/>
            </a:p>
          </p:txBody>
        </p:sp>
        <p:sp>
          <p:nvSpPr>
            <p:cNvPr id="1062" name="Line 343"/>
            <p:cNvSpPr>
              <a:spLocks noChangeAspect="1" noChangeShapeType="1"/>
            </p:cNvSpPr>
            <p:nvPr/>
          </p:nvSpPr>
          <p:spPr bwMode="auto">
            <a:xfrm>
              <a:off x="2366" y="3107"/>
              <a:ext cx="61" cy="0"/>
            </a:xfrm>
            <a:prstGeom prst="line">
              <a:avLst/>
            </a:prstGeom>
            <a:noFill/>
            <a:ln w="9525">
              <a:solidFill>
                <a:schemeClr val="tx1"/>
              </a:solidFill>
              <a:round/>
              <a:headEnd/>
              <a:tailEnd/>
            </a:ln>
          </p:spPr>
          <p:txBody>
            <a:bodyPr wrap="none" anchor="ctr">
              <a:spAutoFit/>
            </a:bodyPr>
            <a:lstStyle/>
            <a:p>
              <a:endParaRPr lang="en-US"/>
            </a:p>
          </p:txBody>
        </p:sp>
        <p:sp>
          <p:nvSpPr>
            <p:cNvPr id="1063" name="Line 344"/>
            <p:cNvSpPr>
              <a:spLocks noChangeAspect="1" noChangeShapeType="1"/>
            </p:cNvSpPr>
            <p:nvPr/>
          </p:nvSpPr>
          <p:spPr bwMode="auto">
            <a:xfrm>
              <a:off x="2458" y="3107"/>
              <a:ext cx="63" cy="0"/>
            </a:xfrm>
            <a:prstGeom prst="line">
              <a:avLst/>
            </a:prstGeom>
            <a:noFill/>
            <a:ln w="9525">
              <a:solidFill>
                <a:schemeClr val="tx1"/>
              </a:solidFill>
              <a:round/>
              <a:headEnd/>
              <a:tailEnd/>
            </a:ln>
          </p:spPr>
          <p:txBody>
            <a:bodyPr wrap="none" anchor="ctr">
              <a:spAutoFit/>
            </a:bodyPr>
            <a:lstStyle/>
            <a:p>
              <a:endParaRPr lang="en-US"/>
            </a:p>
          </p:txBody>
        </p:sp>
        <p:sp>
          <p:nvSpPr>
            <p:cNvPr id="1064" name="Line 345"/>
            <p:cNvSpPr>
              <a:spLocks noChangeAspect="1" noChangeShapeType="1"/>
            </p:cNvSpPr>
            <p:nvPr/>
          </p:nvSpPr>
          <p:spPr bwMode="auto">
            <a:xfrm>
              <a:off x="2180" y="3146"/>
              <a:ext cx="61" cy="0"/>
            </a:xfrm>
            <a:prstGeom prst="line">
              <a:avLst/>
            </a:prstGeom>
            <a:noFill/>
            <a:ln w="9525">
              <a:solidFill>
                <a:schemeClr val="tx1"/>
              </a:solidFill>
              <a:round/>
              <a:headEnd/>
              <a:tailEnd/>
            </a:ln>
          </p:spPr>
          <p:txBody>
            <a:bodyPr wrap="none" anchor="ctr">
              <a:spAutoFit/>
            </a:bodyPr>
            <a:lstStyle/>
            <a:p>
              <a:endParaRPr lang="en-US"/>
            </a:p>
          </p:txBody>
        </p:sp>
        <p:sp>
          <p:nvSpPr>
            <p:cNvPr id="1065" name="Line 346"/>
            <p:cNvSpPr>
              <a:spLocks noChangeAspect="1" noChangeShapeType="1"/>
            </p:cNvSpPr>
            <p:nvPr/>
          </p:nvSpPr>
          <p:spPr bwMode="auto">
            <a:xfrm>
              <a:off x="2272" y="3146"/>
              <a:ext cx="63" cy="0"/>
            </a:xfrm>
            <a:prstGeom prst="line">
              <a:avLst/>
            </a:prstGeom>
            <a:noFill/>
            <a:ln w="9525">
              <a:solidFill>
                <a:schemeClr val="tx1"/>
              </a:solidFill>
              <a:round/>
              <a:headEnd/>
              <a:tailEnd/>
            </a:ln>
          </p:spPr>
          <p:txBody>
            <a:bodyPr wrap="none" anchor="ctr">
              <a:spAutoFit/>
            </a:bodyPr>
            <a:lstStyle/>
            <a:p>
              <a:endParaRPr lang="en-US"/>
            </a:p>
          </p:txBody>
        </p:sp>
        <p:sp>
          <p:nvSpPr>
            <p:cNvPr id="1066" name="Line 347"/>
            <p:cNvSpPr>
              <a:spLocks noChangeAspect="1" noChangeShapeType="1"/>
            </p:cNvSpPr>
            <p:nvPr/>
          </p:nvSpPr>
          <p:spPr bwMode="auto">
            <a:xfrm>
              <a:off x="2366" y="3146"/>
              <a:ext cx="61" cy="0"/>
            </a:xfrm>
            <a:prstGeom prst="line">
              <a:avLst/>
            </a:prstGeom>
            <a:noFill/>
            <a:ln w="9525">
              <a:solidFill>
                <a:schemeClr val="tx1"/>
              </a:solidFill>
              <a:round/>
              <a:headEnd/>
              <a:tailEnd/>
            </a:ln>
          </p:spPr>
          <p:txBody>
            <a:bodyPr wrap="none" anchor="ctr">
              <a:spAutoFit/>
            </a:bodyPr>
            <a:lstStyle/>
            <a:p>
              <a:endParaRPr lang="en-US"/>
            </a:p>
          </p:txBody>
        </p:sp>
        <p:sp>
          <p:nvSpPr>
            <p:cNvPr id="1067" name="Line 348"/>
            <p:cNvSpPr>
              <a:spLocks noChangeAspect="1" noChangeShapeType="1"/>
            </p:cNvSpPr>
            <p:nvPr/>
          </p:nvSpPr>
          <p:spPr bwMode="auto">
            <a:xfrm>
              <a:off x="2458" y="3146"/>
              <a:ext cx="63" cy="0"/>
            </a:xfrm>
            <a:prstGeom prst="line">
              <a:avLst/>
            </a:prstGeom>
            <a:noFill/>
            <a:ln w="9525">
              <a:solidFill>
                <a:schemeClr val="tx1"/>
              </a:solidFill>
              <a:round/>
              <a:headEnd/>
              <a:tailEnd/>
            </a:ln>
          </p:spPr>
          <p:txBody>
            <a:bodyPr wrap="none" anchor="ctr">
              <a:spAutoFit/>
            </a:bodyPr>
            <a:lstStyle/>
            <a:p>
              <a:endParaRPr lang="en-US"/>
            </a:p>
          </p:txBody>
        </p:sp>
        <p:sp>
          <p:nvSpPr>
            <p:cNvPr id="1068" name="Line 349"/>
            <p:cNvSpPr>
              <a:spLocks noChangeAspect="1" noChangeShapeType="1"/>
            </p:cNvSpPr>
            <p:nvPr/>
          </p:nvSpPr>
          <p:spPr bwMode="auto">
            <a:xfrm>
              <a:off x="2180" y="3185"/>
              <a:ext cx="61" cy="0"/>
            </a:xfrm>
            <a:prstGeom prst="line">
              <a:avLst/>
            </a:prstGeom>
            <a:noFill/>
            <a:ln w="9525">
              <a:solidFill>
                <a:schemeClr val="tx1"/>
              </a:solidFill>
              <a:round/>
              <a:headEnd/>
              <a:tailEnd/>
            </a:ln>
          </p:spPr>
          <p:txBody>
            <a:bodyPr wrap="none" anchor="ctr">
              <a:spAutoFit/>
            </a:bodyPr>
            <a:lstStyle/>
            <a:p>
              <a:endParaRPr lang="en-US"/>
            </a:p>
          </p:txBody>
        </p:sp>
        <p:sp>
          <p:nvSpPr>
            <p:cNvPr id="1069" name="Line 350"/>
            <p:cNvSpPr>
              <a:spLocks noChangeAspect="1" noChangeShapeType="1"/>
            </p:cNvSpPr>
            <p:nvPr/>
          </p:nvSpPr>
          <p:spPr bwMode="auto">
            <a:xfrm>
              <a:off x="2272" y="3185"/>
              <a:ext cx="63" cy="0"/>
            </a:xfrm>
            <a:prstGeom prst="line">
              <a:avLst/>
            </a:prstGeom>
            <a:noFill/>
            <a:ln w="9525">
              <a:solidFill>
                <a:schemeClr val="tx1"/>
              </a:solidFill>
              <a:round/>
              <a:headEnd/>
              <a:tailEnd/>
            </a:ln>
          </p:spPr>
          <p:txBody>
            <a:bodyPr wrap="none" anchor="ctr">
              <a:spAutoFit/>
            </a:bodyPr>
            <a:lstStyle/>
            <a:p>
              <a:endParaRPr lang="en-US"/>
            </a:p>
          </p:txBody>
        </p:sp>
        <p:sp>
          <p:nvSpPr>
            <p:cNvPr id="1070" name="Line 351"/>
            <p:cNvSpPr>
              <a:spLocks noChangeAspect="1" noChangeShapeType="1"/>
            </p:cNvSpPr>
            <p:nvPr/>
          </p:nvSpPr>
          <p:spPr bwMode="auto">
            <a:xfrm>
              <a:off x="2366" y="3185"/>
              <a:ext cx="61" cy="0"/>
            </a:xfrm>
            <a:prstGeom prst="line">
              <a:avLst/>
            </a:prstGeom>
            <a:noFill/>
            <a:ln w="9525">
              <a:solidFill>
                <a:schemeClr val="tx1"/>
              </a:solidFill>
              <a:round/>
              <a:headEnd/>
              <a:tailEnd/>
            </a:ln>
          </p:spPr>
          <p:txBody>
            <a:bodyPr wrap="none" anchor="ctr">
              <a:spAutoFit/>
            </a:bodyPr>
            <a:lstStyle/>
            <a:p>
              <a:endParaRPr lang="en-US"/>
            </a:p>
          </p:txBody>
        </p:sp>
        <p:sp>
          <p:nvSpPr>
            <p:cNvPr id="1071" name="Line 352"/>
            <p:cNvSpPr>
              <a:spLocks noChangeAspect="1" noChangeShapeType="1"/>
            </p:cNvSpPr>
            <p:nvPr/>
          </p:nvSpPr>
          <p:spPr bwMode="auto">
            <a:xfrm>
              <a:off x="2458" y="3185"/>
              <a:ext cx="63" cy="0"/>
            </a:xfrm>
            <a:prstGeom prst="line">
              <a:avLst/>
            </a:prstGeom>
            <a:noFill/>
            <a:ln w="9525">
              <a:solidFill>
                <a:schemeClr val="tx1"/>
              </a:solidFill>
              <a:round/>
              <a:headEnd/>
              <a:tailEnd/>
            </a:ln>
          </p:spPr>
          <p:txBody>
            <a:bodyPr wrap="none" anchor="ctr">
              <a:spAutoFit/>
            </a:bodyPr>
            <a:lstStyle/>
            <a:p>
              <a:endParaRPr lang="en-US"/>
            </a:p>
          </p:txBody>
        </p:sp>
        <p:sp>
          <p:nvSpPr>
            <p:cNvPr id="1072" name="Line 353"/>
            <p:cNvSpPr>
              <a:spLocks noChangeAspect="1" noChangeShapeType="1"/>
            </p:cNvSpPr>
            <p:nvPr/>
          </p:nvSpPr>
          <p:spPr bwMode="auto">
            <a:xfrm>
              <a:off x="2177" y="2705"/>
              <a:ext cx="61" cy="0"/>
            </a:xfrm>
            <a:prstGeom prst="line">
              <a:avLst/>
            </a:prstGeom>
            <a:noFill/>
            <a:ln w="9525">
              <a:solidFill>
                <a:schemeClr val="tx1"/>
              </a:solidFill>
              <a:round/>
              <a:headEnd/>
              <a:tailEnd/>
            </a:ln>
          </p:spPr>
          <p:txBody>
            <a:bodyPr wrap="none" anchor="ctr">
              <a:spAutoFit/>
            </a:bodyPr>
            <a:lstStyle/>
            <a:p>
              <a:endParaRPr lang="en-US"/>
            </a:p>
          </p:txBody>
        </p:sp>
        <p:sp>
          <p:nvSpPr>
            <p:cNvPr id="1073" name="Line 354"/>
            <p:cNvSpPr>
              <a:spLocks noChangeAspect="1" noChangeShapeType="1"/>
            </p:cNvSpPr>
            <p:nvPr/>
          </p:nvSpPr>
          <p:spPr bwMode="auto">
            <a:xfrm>
              <a:off x="2269" y="2705"/>
              <a:ext cx="63" cy="0"/>
            </a:xfrm>
            <a:prstGeom prst="line">
              <a:avLst/>
            </a:prstGeom>
            <a:noFill/>
            <a:ln w="9525">
              <a:solidFill>
                <a:schemeClr val="tx1"/>
              </a:solidFill>
              <a:round/>
              <a:headEnd/>
              <a:tailEnd/>
            </a:ln>
          </p:spPr>
          <p:txBody>
            <a:bodyPr wrap="none" anchor="ctr">
              <a:spAutoFit/>
            </a:bodyPr>
            <a:lstStyle/>
            <a:p>
              <a:endParaRPr lang="en-US"/>
            </a:p>
          </p:txBody>
        </p:sp>
        <p:sp>
          <p:nvSpPr>
            <p:cNvPr id="1074" name="Line 355"/>
            <p:cNvSpPr>
              <a:spLocks noChangeAspect="1" noChangeShapeType="1"/>
            </p:cNvSpPr>
            <p:nvPr/>
          </p:nvSpPr>
          <p:spPr bwMode="auto">
            <a:xfrm>
              <a:off x="2363" y="2705"/>
              <a:ext cx="61" cy="0"/>
            </a:xfrm>
            <a:prstGeom prst="line">
              <a:avLst/>
            </a:prstGeom>
            <a:noFill/>
            <a:ln w="9525">
              <a:solidFill>
                <a:schemeClr val="tx1"/>
              </a:solidFill>
              <a:round/>
              <a:headEnd/>
              <a:tailEnd/>
            </a:ln>
          </p:spPr>
          <p:txBody>
            <a:bodyPr wrap="none" anchor="ctr">
              <a:spAutoFit/>
            </a:bodyPr>
            <a:lstStyle/>
            <a:p>
              <a:endParaRPr lang="en-US"/>
            </a:p>
          </p:txBody>
        </p:sp>
        <p:sp>
          <p:nvSpPr>
            <p:cNvPr id="1075" name="Line 356"/>
            <p:cNvSpPr>
              <a:spLocks noChangeAspect="1" noChangeShapeType="1"/>
            </p:cNvSpPr>
            <p:nvPr/>
          </p:nvSpPr>
          <p:spPr bwMode="auto">
            <a:xfrm>
              <a:off x="2455" y="2705"/>
              <a:ext cx="63" cy="0"/>
            </a:xfrm>
            <a:prstGeom prst="line">
              <a:avLst/>
            </a:prstGeom>
            <a:noFill/>
            <a:ln w="9525">
              <a:solidFill>
                <a:schemeClr val="tx1"/>
              </a:solidFill>
              <a:round/>
              <a:headEnd/>
              <a:tailEnd/>
            </a:ln>
          </p:spPr>
          <p:txBody>
            <a:bodyPr wrap="none" anchor="ctr">
              <a:spAutoFit/>
            </a:bodyPr>
            <a:lstStyle/>
            <a:p>
              <a:endParaRPr lang="en-US"/>
            </a:p>
          </p:txBody>
        </p:sp>
      </p:grpSp>
      <p:sp>
        <p:nvSpPr>
          <p:cNvPr id="1076" name="Line 357"/>
          <p:cNvSpPr>
            <a:spLocks noChangeAspect="1" noChangeShapeType="1"/>
          </p:cNvSpPr>
          <p:nvPr/>
        </p:nvSpPr>
        <p:spPr bwMode="auto">
          <a:xfrm>
            <a:off x="798428" y="5722817"/>
            <a:ext cx="25749" cy="0"/>
          </a:xfrm>
          <a:prstGeom prst="line">
            <a:avLst/>
          </a:prstGeom>
          <a:noFill/>
          <a:ln w="9525">
            <a:solidFill>
              <a:schemeClr val="tx1"/>
            </a:solidFill>
            <a:round/>
            <a:headEnd/>
            <a:tailEnd/>
          </a:ln>
        </p:spPr>
        <p:txBody>
          <a:bodyPr wrap="none" anchor="ctr">
            <a:spAutoFit/>
          </a:bodyPr>
          <a:lstStyle/>
          <a:p>
            <a:endParaRPr lang="en-US"/>
          </a:p>
        </p:txBody>
      </p:sp>
      <p:sp>
        <p:nvSpPr>
          <p:cNvPr id="1077" name="Line 358"/>
          <p:cNvSpPr>
            <a:spLocks noChangeAspect="1" noChangeShapeType="1"/>
          </p:cNvSpPr>
          <p:nvPr/>
        </p:nvSpPr>
        <p:spPr bwMode="auto">
          <a:xfrm>
            <a:off x="835621" y="5722817"/>
            <a:ext cx="27180" cy="0"/>
          </a:xfrm>
          <a:prstGeom prst="line">
            <a:avLst/>
          </a:prstGeom>
          <a:noFill/>
          <a:ln w="9525">
            <a:solidFill>
              <a:schemeClr val="tx1"/>
            </a:solidFill>
            <a:round/>
            <a:headEnd/>
            <a:tailEnd/>
          </a:ln>
        </p:spPr>
        <p:txBody>
          <a:bodyPr wrap="none" anchor="ctr">
            <a:spAutoFit/>
          </a:bodyPr>
          <a:lstStyle/>
          <a:p>
            <a:endParaRPr lang="en-US"/>
          </a:p>
        </p:txBody>
      </p:sp>
      <p:sp>
        <p:nvSpPr>
          <p:cNvPr id="1078" name="Line 359"/>
          <p:cNvSpPr>
            <a:spLocks noChangeAspect="1" noChangeShapeType="1"/>
          </p:cNvSpPr>
          <p:nvPr/>
        </p:nvSpPr>
        <p:spPr bwMode="auto">
          <a:xfrm>
            <a:off x="875675" y="5722817"/>
            <a:ext cx="24319" cy="0"/>
          </a:xfrm>
          <a:prstGeom prst="line">
            <a:avLst/>
          </a:prstGeom>
          <a:noFill/>
          <a:ln w="9525">
            <a:solidFill>
              <a:schemeClr val="tx1"/>
            </a:solidFill>
            <a:round/>
            <a:headEnd/>
            <a:tailEnd/>
          </a:ln>
        </p:spPr>
        <p:txBody>
          <a:bodyPr wrap="none" anchor="ctr">
            <a:spAutoFit/>
          </a:bodyPr>
          <a:lstStyle/>
          <a:p>
            <a:endParaRPr lang="en-US"/>
          </a:p>
        </p:txBody>
      </p:sp>
      <p:sp>
        <p:nvSpPr>
          <p:cNvPr id="1079" name="Line 360"/>
          <p:cNvSpPr>
            <a:spLocks noChangeAspect="1" noChangeShapeType="1"/>
          </p:cNvSpPr>
          <p:nvPr/>
        </p:nvSpPr>
        <p:spPr bwMode="auto">
          <a:xfrm>
            <a:off x="912868" y="5722817"/>
            <a:ext cx="27180" cy="0"/>
          </a:xfrm>
          <a:prstGeom prst="line">
            <a:avLst/>
          </a:prstGeom>
          <a:noFill/>
          <a:ln w="9525">
            <a:solidFill>
              <a:schemeClr val="tx1"/>
            </a:solidFill>
            <a:round/>
            <a:headEnd/>
            <a:tailEnd/>
          </a:ln>
        </p:spPr>
        <p:txBody>
          <a:bodyPr wrap="none" anchor="ctr">
            <a:spAutoFit/>
          </a:bodyPr>
          <a:lstStyle/>
          <a:p>
            <a:endParaRPr lang="en-US"/>
          </a:p>
        </p:txBody>
      </p:sp>
      <p:sp>
        <p:nvSpPr>
          <p:cNvPr id="1080" name="Line 361"/>
          <p:cNvSpPr>
            <a:spLocks noChangeAspect="1" noChangeShapeType="1"/>
          </p:cNvSpPr>
          <p:nvPr/>
        </p:nvSpPr>
        <p:spPr bwMode="auto">
          <a:xfrm>
            <a:off x="798428" y="5737122"/>
            <a:ext cx="25749" cy="0"/>
          </a:xfrm>
          <a:prstGeom prst="line">
            <a:avLst/>
          </a:prstGeom>
          <a:noFill/>
          <a:ln w="9525">
            <a:solidFill>
              <a:schemeClr val="tx1"/>
            </a:solidFill>
            <a:round/>
            <a:headEnd/>
            <a:tailEnd/>
          </a:ln>
        </p:spPr>
        <p:txBody>
          <a:bodyPr wrap="none" anchor="ctr">
            <a:spAutoFit/>
          </a:bodyPr>
          <a:lstStyle/>
          <a:p>
            <a:endParaRPr lang="en-US"/>
          </a:p>
        </p:txBody>
      </p:sp>
      <p:sp>
        <p:nvSpPr>
          <p:cNvPr id="1081" name="Line 362"/>
          <p:cNvSpPr>
            <a:spLocks noChangeAspect="1" noChangeShapeType="1"/>
          </p:cNvSpPr>
          <p:nvPr/>
        </p:nvSpPr>
        <p:spPr bwMode="auto">
          <a:xfrm>
            <a:off x="835621" y="5737122"/>
            <a:ext cx="27180" cy="0"/>
          </a:xfrm>
          <a:prstGeom prst="line">
            <a:avLst/>
          </a:prstGeom>
          <a:noFill/>
          <a:ln w="3175">
            <a:solidFill>
              <a:schemeClr val="tx1"/>
            </a:solidFill>
            <a:round/>
            <a:headEnd/>
            <a:tailEnd/>
          </a:ln>
        </p:spPr>
        <p:txBody>
          <a:bodyPr wrap="none" anchor="ctr">
            <a:spAutoFit/>
          </a:bodyPr>
          <a:lstStyle/>
          <a:p>
            <a:endParaRPr lang="en-US"/>
          </a:p>
        </p:txBody>
      </p:sp>
      <p:sp>
        <p:nvSpPr>
          <p:cNvPr id="1082" name="Line 363"/>
          <p:cNvSpPr>
            <a:spLocks noChangeAspect="1" noChangeShapeType="1"/>
          </p:cNvSpPr>
          <p:nvPr/>
        </p:nvSpPr>
        <p:spPr bwMode="auto">
          <a:xfrm>
            <a:off x="875675" y="5737122"/>
            <a:ext cx="24319" cy="0"/>
          </a:xfrm>
          <a:prstGeom prst="line">
            <a:avLst/>
          </a:prstGeom>
          <a:noFill/>
          <a:ln w="3175">
            <a:solidFill>
              <a:schemeClr val="tx1"/>
            </a:solidFill>
            <a:round/>
            <a:headEnd/>
            <a:tailEnd/>
          </a:ln>
        </p:spPr>
        <p:txBody>
          <a:bodyPr wrap="none" anchor="ctr">
            <a:spAutoFit/>
          </a:bodyPr>
          <a:lstStyle/>
          <a:p>
            <a:endParaRPr lang="en-US"/>
          </a:p>
        </p:txBody>
      </p:sp>
      <p:sp>
        <p:nvSpPr>
          <p:cNvPr id="1083" name="Line 364"/>
          <p:cNvSpPr>
            <a:spLocks noChangeAspect="1" noChangeShapeType="1"/>
          </p:cNvSpPr>
          <p:nvPr/>
        </p:nvSpPr>
        <p:spPr bwMode="auto">
          <a:xfrm>
            <a:off x="912868" y="5737122"/>
            <a:ext cx="27180" cy="0"/>
          </a:xfrm>
          <a:prstGeom prst="line">
            <a:avLst/>
          </a:prstGeom>
          <a:noFill/>
          <a:ln w="3175">
            <a:solidFill>
              <a:schemeClr val="tx1"/>
            </a:solidFill>
            <a:round/>
            <a:headEnd/>
            <a:tailEnd/>
          </a:ln>
        </p:spPr>
        <p:txBody>
          <a:bodyPr wrap="none" anchor="ctr">
            <a:spAutoFit/>
          </a:bodyPr>
          <a:lstStyle/>
          <a:p>
            <a:endParaRPr lang="en-US"/>
          </a:p>
        </p:txBody>
      </p:sp>
      <p:sp>
        <p:nvSpPr>
          <p:cNvPr id="1084" name="Line 365"/>
          <p:cNvSpPr>
            <a:spLocks noChangeAspect="1" noChangeShapeType="1"/>
          </p:cNvSpPr>
          <p:nvPr/>
        </p:nvSpPr>
        <p:spPr bwMode="auto">
          <a:xfrm>
            <a:off x="798428" y="5751427"/>
            <a:ext cx="25749" cy="0"/>
          </a:xfrm>
          <a:prstGeom prst="line">
            <a:avLst/>
          </a:prstGeom>
          <a:noFill/>
          <a:ln w="9525">
            <a:solidFill>
              <a:schemeClr val="tx1"/>
            </a:solidFill>
            <a:round/>
            <a:headEnd/>
            <a:tailEnd/>
          </a:ln>
        </p:spPr>
        <p:txBody>
          <a:bodyPr wrap="none" anchor="ctr">
            <a:spAutoFit/>
          </a:bodyPr>
          <a:lstStyle/>
          <a:p>
            <a:endParaRPr lang="en-US"/>
          </a:p>
        </p:txBody>
      </p:sp>
      <p:sp>
        <p:nvSpPr>
          <p:cNvPr id="1085" name="Line 366"/>
          <p:cNvSpPr>
            <a:spLocks noChangeAspect="1" noChangeShapeType="1"/>
          </p:cNvSpPr>
          <p:nvPr/>
        </p:nvSpPr>
        <p:spPr bwMode="auto">
          <a:xfrm>
            <a:off x="835621" y="5751427"/>
            <a:ext cx="27180" cy="0"/>
          </a:xfrm>
          <a:prstGeom prst="line">
            <a:avLst/>
          </a:prstGeom>
          <a:noFill/>
          <a:ln w="3175">
            <a:solidFill>
              <a:schemeClr val="tx1"/>
            </a:solidFill>
            <a:round/>
            <a:headEnd/>
            <a:tailEnd/>
          </a:ln>
        </p:spPr>
        <p:txBody>
          <a:bodyPr wrap="none" anchor="ctr">
            <a:spAutoFit/>
          </a:bodyPr>
          <a:lstStyle/>
          <a:p>
            <a:endParaRPr lang="en-US"/>
          </a:p>
        </p:txBody>
      </p:sp>
      <p:sp>
        <p:nvSpPr>
          <p:cNvPr id="1086" name="Line 367"/>
          <p:cNvSpPr>
            <a:spLocks noChangeAspect="1" noChangeShapeType="1"/>
          </p:cNvSpPr>
          <p:nvPr/>
        </p:nvSpPr>
        <p:spPr bwMode="auto">
          <a:xfrm>
            <a:off x="875675" y="5751427"/>
            <a:ext cx="24319" cy="0"/>
          </a:xfrm>
          <a:prstGeom prst="line">
            <a:avLst/>
          </a:prstGeom>
          <a:noFill/>
          <a:ln w="3175">
            <a:solidFill>
              <a:schemeClr val="tx1"/>
            </a:solidFill>
            <a:round/>
            <a:headEnd/>
            <a:tailEnd/>
          </a:ln>
        </p:spPr>
        <p:txBody>
          <a:bodyPr wrap="none" anchor="ctr">
            <a:spAutoFit/>
          </a:bodyPr>
          <a:lstStyle/>
          <a:p>
            <a:endParaRPr lang="en-US"/>
          </a:p>
        </p:txBody>
      </p:sp>
      <p:sp>
        <p:nvSpPr>
          <p:cNvPr id="1087" name="Line 368"/>
          <p:cNvSpPr>
            <a:spLocks noChangeAspect="1" noChangeShapeType="1"/>
          </p:cNvSpPr>
          <p:nvPr/>
        </p:nvSpPr>
        <p:spPr bwMode="auto">
          <a:xfrm>
            <a:off x="912868" y="5751427"/>
            <a:ext cx="27180" cy="0"/>
          </a:xfrm>
          <a:prstGeom prst="line">
            <a:avLst/>
          </a:prstGeom>
          <a:noFill/>
          <a:ln w="3175">
            <a:solidFill>
              <a:schemeClr val="tx1"/>
            </a:solidFill>
            <a:round/>
            <a:headEnd/>
            <a:tailEnd/>
          </a:ln>
        </p:spPr>
        <p:txBody>
          <a:bodyPr wrap="none" anchor="ctr">
            <a:spAutoFit/>
          </a:bodyPr>
          <a:lstStyle/>
          <a:p>
            <a:endParaRPr lang="en-US"/>
          </a:p>
        </p:txBody>
      </p:sp>
      <p:sp>
        <p:nvSpPr>
          <p:cNvPr id="1088" name="Line 369"/>
          <p:cNvSpPr>
            <a:spLocks noChangeAspect="1" noChangeShapeType="1"/>
          </p:cNvSpPr>
          <p:nvPr/>
        </p:nvSpPr>
        <p:spPr bwMode="auto">
          <a:xfrm>
            <a:off x="798428" y="5764301"/>
            <a:ext cx="25749" cy="0"/>
          </a:xfrm>
          <a:prstGeom prst="line">
            <a:avLst/>
          </a:prstGeom>
          <a:noFill/>
          <a:ln w="9525">
            <a:solidFill>
              <a:schemeClr val="tx1"/>
            </a:solidFill>
            <a:round/>
            <a:headEnd/>
            <a:tailEnd/>
          </a:ln>
        </p:spPr>
        <p:txBody>
          <a:bodyPr wrap="none" anchor="ctr">
            <a:spAutoFit/>
          </a:bodyPr>
          <a:lstStyle/>
          <a:p>
            <a:endParaRPr lang="en-US"/>
          </a:p>
        </p:txBody>
      </p:sp>
      <p:sp>
        <p:nvSpPr>
          <p:cNvPr id="1089" name="Line 370"/>
          <p:cNvSpPr>
            <a:spLocks noChangeAspect="1" noChangeShapeType="1"/>
          </p:cNvSpPr>
          <p:nvPr/>
        </p:nvSpPr>
        <p:spPr bwMode="auto">
          <a:xfrm>
            <a:off x="835621" y="5764301"/>
            <a:ext cx="27180" cy="0"/>
          </a:xfrm>
          <a:prstGeom prst="line">
            <a:avLst/>
          </a:prstGeom>
          <a:noFill/>
          <a:ln w="3175">
            <a:solidFill>
              <a:schemeClr val="tx1"/>
            </a:solidFill>
            <a:round/>
            <a:headEnd/>
            <a:tailEnd/>
          </a:ln>
        </p:spPr>
        <p:txBody>
          <a:bodyPr wrap="none" anchor="ctr">
            <a:spAutoFit/>
          </a:bodyPr>
          <a:lstStyle/>
          <a:p>
            <a:endParaRPr lang="en-US"/>
          </a:p>
        </p:txBody>
      </p:sp>
      <p:sp>
        <p:nvSpPr>
          <p:cNvPr id="1090" name="Line 371"/>
          <p:cNvSpPr>
            <a:spLocks noChangeAspect="1" noChangeShapeType="1"/>
          </p:cNvSpPr>
          <p:nvPr/>
        </p:nvSpPr>
        <p:spPr bwMode="auto">
          <a:xfrm>
            <a:off x="875675" y="5764301"/>
            <a:ext cx="24319" cy="0"/>
          </a:xfrm>
          <a:prstGeom prst="line">
            <a:avLst/>
          </a:prstGeom>
          <a:noFill/>
          <a:ln w="3175">
            <a:solidFill>
              <a:schemeClr val="tx1"/>
            </a:solidFill>
            <a:round/>
            <a:headEnd/>
            <a:tailEnd/>
          </a:ln>
        </p:spPr>
        <p:txBody>
          <a:bodyPr wrap="none" anchor="ctr">
            <a:spAutoFit/>
          </a:bodyPr>
          <a:lstStyle/>
          <a:p>
            <a:endParaRPr lang="en-US"/>
          </a:p>
        </p:txBody>
      </p:sp>
      <p:sp>
        <p:nvSpPr>
          <p:cNvPr id="1091" name="Line 372"/>
          <p:cNvSpPr>
            <a:spLocks noChangeAspect="1" noChangeShapeType="1"/>
          </p:cNvSpPr>
          <p:nvPr/>
        </p:nvSpPr>
        <p:spPr bwMode="auto">
          <a:xfrm>
            <a:off x="912868" y="5764301"/>
            <a:ext cx="27180" cy="0"/>
          </a:xfrm>
          <a:prstGeom prst="line">
            <a:avLst/>
          </a:prstGeom>
          <a:noFill/>
          <a:ln w="3175">
            <a:solidFill>
              <a:schemeClr val="tx1"/>
            </a:solidFill>
            <a:round/>
            <a:headEnd/>
            <a:tailEnd/>
          </a:ln>
        </p:spPr>
        <p:txBody>
          <a:bodyPr wrap="none" anchor="ctr">
            <a:spAutoFit/>
          </a:bodyPr>
          <a:lstStyle/>
          <a:p>
            <a:endParaRPr lang="en-US"/>
          </a:p>
        </p:txBody>
      </p:sp>
      <p:sp>
        <p:nvSpPr>
          <p:cNvPr id="1092" name="Line 373"/>
          <p:cNvSpPr>
            <a:spLocks noChangeAspect="1" noChangeShapeType="1"/>
          </p:cNvSpPr>
          <p:nvPr/>
        </p:nvSpPr>
        <p:spPr bwMode="auto">
          <a:xfrm>
            <a:off x="798428" y="5778606"/>
            <a:ext cx="25749" cy="0"/>
          </a:xfrm>
          <a:prstGeom prst="line">
            <a:avLst/>
          </a:prstGeom>
          <a:noFill/>
          <a:ln w="9525">
            <a:solidFill>
              <a:schemeClr val="tx1"/>
            </a:solidFill>
            <a:round/>
            <a:headEnd/>
            <a:tailEnd/>
          </a:ln>
        </p:spPr>
        <p:txBody>
          <a:bodyPr wrap="none" anchor="ctr">
            <a:spAutoFit/>
          </a:bodyPr>
          <a:lstStyle/>
          <a:p>
            <a:endParaRPr lang="en-US"/>
          </a:p>
        </p:txBody>
      </p:sp>
      <p:sp>
        <p:nvSpPr>
          <p:cNvPr id="1093" name="Line 374"/>
          <p:cNvSpPr>
            <a:spLocks noChangeAspect="1" noChangeShapeType="1"/>
          </p:cNvSpPr>
          <p:nvPr/>
        </p:nvSpPr>
        <p:spPr bwMode="auto">
          <a:xfrm>
            <a:off x="835621" y="5778606"/>
            <a:ext cx="27180" cy="0"/>
          </a:xfrm>
          <a:prstGeom prst="line">
            <a:avLst/>
          </a:prstGeom>
          <a:noFill/>
          <a:ln w="3175">
            <a:solidFill>
              <a:schemeClr val="tx1"/>
            </a:solidFill>
            <a:round/>
            <a:headEnd/>
            <a:tailEnd/>
          </a:ln>
        </p:spPr>
        <p:txBody>
          <a:bodyPr wrap="none" anchor="ctr">
            <a:spAutoFit/>
          </a:bodyPr>
          <a:lstStyle/>
          <a:p>
            <a:endParaRPr lang="en-US"/>
          </a:p>
        </p:txBody>
      </p:sp>
      <p:sp>
        <p:nvSpPr>
          <p:cNvPr id="1094" name="Line 375"/>
          <p:cNvSpPr>
            <a:spLocks noChangeAspect="1" noChangeShapeType="1"/>
          </p:cNvSpPr>
          <p:nvPr/>
        </p:nvSpPr>
        <p:spPr bwMode="auto">
          <a:xfrm>
            <a:off x="875675" y="5778606"/>
            <a:ext cx="24319" cy="0"/>
          </a:xfrm>
          <a:prstGeom prst="line">
            <a:avLst/>
          </a:prstGeom>
          <a:noFill/>
          <a:ln w="3175">
            <a:solidFill>
              <a:schemeClr val="tx1"/>
            </a:solidFill>
            <a:round/>
            <a:headEnd/>
            <a:tailEnd/>
          </a:ln>
        </p:spPr>
        <p:txBody>
          <a:bodyPr wrap="none" anchor="ctr">
            <a:spAutoFit/>
          </a:bodyPr>
          <a:lstStyle/>
          <a:p>
            <a:endParaRPr lang="en-US"/>
          </a:p>
        </p:txBody>
      </p:sp>
      <p:sp>
        <p:nvSpPr>
          <p:cNvPr id="1095" name="Line 376"/>
          <p:cNvSpPr>
            <a:spLocks noChangeAspect="1" noChangeShapeType="1"/>
          </p:cNvSpPr>
          <p:nvPr/>
        </p:nvSpPr>
        <p:spPr bwMode="auto">
          <a:xfrm>
            <a:off x="912868" y="5778606"/>
            <a:ext cx="27180" cy="0"/>
          </a:xfrm>
          <a:prstGeom prst="line">
            <a:avLst/>
          </a:prstGeom>
          <a:noFill/>
          <a:ln w="3175">
            <a:solidFill>
              <a:schemeClr val="tx1"/>
            </a:solidFill>
            <a:round/>
            <a:headEnd/>
            <a:tailEnd/>
          </a:ln>
        </p:spPr>
        <p:txBody>
          <a:bodyPr wrap="none" anchor="ctr">
            <a:spAutoFit/>
          </a:bodyPr>
          <a:lstStyle/>
          <a:p>
            <a:endParaRPr lang="en-US"/>
          </a:p>
        </p:txBody>
      </p:sp>
      <p:sp>
        <p:nvSpPr>
          <p:cNvPr id="1096" name="Line 377"/>
          <p:cNvSpPr>
            <a:spLocks noChangeAspect="1" noChangeShapeType="1"/>
          </p:cNvSpPr>
          <p:nvPr/>
        </p:nvSpPr>
        <p:spPr bwMode="auto">
          <a:xfrm>
            <a:off x="798428" y="5792911"/>
            <a:ext cx="25749" cy="0"/>
          </a:xfrm>
          <a:prstGeom prst="line">
            <a:avLst/>
          </a:prstGeom>
          <a:noFill/>
          <a:ln w="9525">
            <a:solidFill>
              <a:schemeClr val="tx1"/>
            </a:solidFill>
            <a:round/>
            <a:headEnd/>
            <a:tailEnd/>
          </a:ln>
        </p:spPr>
        <p:txBody>
          <a:bodyPr wrap="none" anchor="ctr">
            <a:spAutoFit/>
          </a:bodyPr>
          <a:lstStyle/>
          <a:p>
            <a:endParaRPr lang="en-US"/>
          </a:p>
        </p:txBody>
      </p:sp>
      <p:sp>
        <p:nvSpPr>
          <p:cNvPr id="1097" name="Line 378"/>
          <p:cNvSpPr>
            <a:spLocks noChangeAspect="1" noChangeShapeType="1"/>
          </p:cNvSpPr>
          <p:nvPr/>
        </p:nvSpPr>
        <p:spPr bwMode="auto">
          <a:xfrm>
            <a:off x="835621" y="5792911"/>
            <a:ext cx="27180" cy="0"/>
          </a:xfrm>
          <a:prstGeom prst="line">
            <a:avLst/>
          </a:prstGeom>
          <a:noFill/>
          <a:ln w="3175">
            <a:solidFill>
              <a:schemeClr val="tx1"/>
            </a:solidFill>
            <a:round/>
            <a:headEnd/>
            <a:tailEnd/>
          </a:ln>
        </p:spPr>
        <p:txBody>
          <a:bodyPr wrap="none" anchor="ctr">
            <a:spAutoFit/>
          </a:bodyPr>
          <a:lstStyle/>
          <a:p>
            <a:endParaRPr lang="en-US"/>
          </a:p>
        </p:txBody>
      </p:sp>
      <p:sp>
        <p:nvSpPr>
          <p:cNvPr id="1098" name="Line 379"/>
          <p:cNvSpPr>
            <a:spLocks noChangeAspect="1" noChangeShapeType="1"/>
          </p:cNvSpPr>
          <p:nvPr/>
        </p:nvSpPr>
        <p:spPr bwMode="auto">
          <a:xfrm>
            <a:off x="875675" y="5792911"/>
            <a:ext cx="24319" cy="0"/>
          </a:xfrm>
          <a:prstGeom prst="line">
            <a:avLst/>
          </a:prstGeom>
          <a:noFill/>
          <a:ln w="3175">
            <a:solidFill>
              <a:schemeClr val="tx1"/>
            </a:solidFill>
            <a:round/>
            <a:headEnd/>
            <a:tailEnd/>
          </a:ln>
        </p:spPr>
        <p:txBody>
          <a:bodyPr wrap="none" anchor="ctr">
            <a:spAutoFit/>
          </a:bodyPr>
          <a:lstStyle/>
          <a:p>
            <a:endParaRPr lang="en-US"/>
          </a:p>
        </p:txBody>
      </p:sp>
      <p:sp>
        <p:nvSpPr>
          <p:cNvPr id="1099" name="Line 380"/>
          <p:cNvSpPr>
            <a:spLocks noChangeAspect="1" noChangeShapeType="1"/>
          </p:cNvSpPr>
          <p:nvPr/>
        </p:nvSpPr>
        <p:spPr bwMode="auto">
          <a:xfrm>
            <a:off x="912868" y="5792911"/>
            <a:ext cx="27180" cy="0"/>
          </a:xfrm>
          <a:prstGeom prst="line">
            <a:avLst/>
          </a:prstGeom>
          <a:noFill/>
          <a:ln w="3175">
            <a:solidFill>
              <a:schemeClr val="tx1"/>
            </a:solidFill>
            <a:round/>
            <a:headEnd/>
            <a:tailEnd/>
          </a:ln>
        </p:spPr>
        <p:txBody>
          <a:bodyPr wrap="none" anchor="ctr">
            <a:spAutoFit/>
          </a:bodyPr>
          <a:lstStyle/>
          <a:p>
            <a:endParaRPr lang="en-US"/>
          </a:p>
        </p:txBody>
      </p:sp>
      <p:sp>
        <p:nvSpPr>
          <p:cNvPr id="1100" name="Line 381"/>
          <p:cNvSpPr>
            <a:spLocks noChangeAspect="1" noChangeShapeType="1"/>
          </p:cNvSpPr>
          <p:nvPr/>
        </p:nvSpPr>
        <p:spPr bwMode="auto">
          <a:xfrm>
            <a:off x="781262" y="5591210"/>
            <a:ext cx="0" cy="214576"/>
          </a:xfrm>
          <a:prstGeom prst="line">
            <a:avLst/>
          </a:prstGeom>
          <a:noFill/>
          <a:ln w="3175">
            <a:solidFill>
              <a:schemeClr val="tx1"/>
            </a:solidFill>
            <a:round/>
            <a:headEnd/>
            <a:tailEnd/>
          </a:ln>
        </p:spPr>
        <p:txBody>
          <a:bodyPr wrap="none" anchor="ctr"/>
          <a:lstStyle/>
          <a:p>
            <a:endParaRPr lang="en-US"/>
          </a:p>
        </p:txBody>
      </p:sp>
      <p:sp>
        <p:nvSpPr>
          <p:cNvPr id="1101" name="Line 388"/>
          <p:cNvSpPr>
            <a:spLocks noChangeShapeType="1"/>
          </p:cNvSpPr>
          <p:nvPr/>
        </p:nvSpPr>
        <p:spPr bwMode="auto">
          <a:xfrm>
            <a:off x="781262" y="5591210"/>
            <a:ext cx="181674" cy="0"/>
          </a:xfrm>
          <a:prstGeom prst="line">
            <a:avLst/>
          </a:prstGeom>
          <a:noFill/>
          <a:ln w="3175">
            <a:solidFill>
              <a:schemeClr val="tx1"/>
            </a:solidFill>
            <a:round/>
            <a:headEnd/>
            <a:tailEnd/>
          </a:ln>
        </p:spPr>
        <p:txBody>
          <a:bodyPr tIns="0" bIns="0" anchor="ctr"/>
          <a:lstStyle/>
          <a:p>
            <a:endParaRPr lang="en-US"/>
          </a:p>
        </p:txBody>
      </p:sp>
      <p:sp>
        <p:nvSpPr>
          <p:cNvPr id="1102" name="Line 389"/>
          <p:cNvSpPr>
            <a:spLocks noChangeShapeType="1"/>
          </p:cNvSpPr>
          <p:nvPr/>
        </p:nvSpPr>
        <p:spPr bwMode="auto">
          <a:xfrm>
            <a:off x="868522" y="5729969"/>
            <a:ext cx="0" cy="64373"/>
          </a:xfrm>
          <a:prstGeom prst="line">
            <a:avLst/>
          </a:prstGeom>
          <a:noFill/>
          <a:ln w="3175">
            <a:solidFill>
              <a:schemeClr val="folHlink"/>
            </a:solidFill>
            <a:round/>
            <a:headEnd/>
            <a:tailEnd/>
          </a:ln>
        </p:spPr>
        <p:txBody>
          <a:bodyPr tIns="0" bIns="0" anchor="ctr"/>
          <a:lstStyle/>
          <a:p>
            <a:endParaRPr lang="en-US"/>
          </a:p>
        </p:txBody>
      </p:sp>
      <p:sp>
        <p:nvSpPr>
          <p:cNvPr id="1103" name="Line 390"/>
          <p:cNvSpPr>
            <a:spLocks noChangeShapeType="1"/>
          </p:cNvSpPr>
          <p:nvPr/>
        </p:nvSpPr>
        <p:spPr bwMode="auto">
          <a:xfrm>
            <a:off x="588143" y="5749996"/>
            <a:ext cx="14305" cy="0"/>
          </a:xfrm>
          <a:prstGeom prst="line">
            <a:avLst/>
          </a:prstGeom>
          <a:noFill/>
          <a:ln w="9525">
            <a:solidFill>
              <a:schemeClr val="folHlink"/>
            </a:solidFill>
            <a:round/>
            <a:headEnd/>
            <a:tailEnd/>
          </a:ln>
        </p:spPr>
        <p:txBody>
          <a:bodyPr tIns="0" bIns="0" anchor="ctr"/>
          <a:lstStyle/>
          <a:p>
            <a:endParaRPr lang="en-US"/>
          </a:p>
        </p:txBody>
      </p:sp>
      <p:sp>
        <p:nvSpPr>
          <p:cNvPr id="1104" name="Line 391"/>
          <p:cNvSpPr>
            <a:spLocks noChangeShapeType="1"/>
          </p:cNvSpPr>
          <p:nvPr/>
        </p:nvSpPr>
        <p:spPr bwMode="auto">
          <a:xfrm>
            <a:off x="588143" y="5760010"/>
            <a:ext cx="14305" cy="0"/>
          </a:xfrm>
          <a:prstGeom prst="line">
            <a:avLst/>
          </a:prstGeom>
          <a:noFill/>
          <a:ln w="9525">
            <a:solidFill>
              <a:schemeClr val="folHlink"/>
            </a:solidFill>
            <a:round/>
            <a:headEnd/>
            <a:tailEnd/>
          </a:ln>
        </p:spPr>
        <p:txBody>
          <a:bodyPr tIns="0" bIns="0" anchor="ctr"/>
          <a:lstStyle/>
          <a:p>
            <a:endParaRPr lang="en-US"/>
          </a:p>
        </p:txBody>
      </p:sp>
      <p:sp>
        <p:nvSpPr>
          <p:cNvPr id="1105" name="Line 392"/>
          <p:cNvSpPr>
            <a:spLocks noChangeShapeType="1"/>
          </p:cNvSpPr>
          <p:nvPr/>
        </p:nvSpPr>
        <p:spPr bwMode="auto">
          <a:xfrm>
            <a:off x="588143" y="5679901"/>
            <a:ext cx="14305" cy="0"/>
          </a:xfrm>
          <a:prstGeom prst="line">
            <a:avLst/>
          </a:prstGeom>
          <a:noFill/>
          <a:ln w="9525">
            <a:solidFill>
              <a:schemeClr val="folHlink"/>
            </a:solidFill>
            <a:round/>
            <a:headEnd/>
            <a:tailEnd/>
          </a:ln>
        </p:spPr>
        <p:txBody>
          <a:bodyPr tIns="0" bIns="0" anchor="ctr"/>
          <a:lstStyle/>
          <a:p>
            <a:endParaRPr lang="en-US"/>
          </a:p>
        </p:txBody>
      </p:sp>
      <p:sp>
        <p:nvSpPr>
          <p:cNvPr id="1106" name="Line 393"/>
          <p:cNvSpPr>
            <a:spLocks noChangeShapeType="1"/>
          </p:cNvSpPr>
          <p:nvPr/>
        </p:nvSpPr>
        <p:spPr bwMode="auto">
          <a:xfrm>
            <a:off x="588143" y="5689915"/>
            <a:ext cx="14305" cy="0"/>
          </a:xfrm>
          <a:prstGeom prst="line">
            <a:avLst/>
          </a:prstGeom>
          <a:noFill/>
          <a:ln w="9525">
            <a:solidFill>
              <a:schemeClr val="folHlink"/>
            </a:solidFill>
            <a:round/>
            <a:headEnd/>
            <a:tailEnd/>
          </a:ln>
        </p:spPr>
        <p:txBody>
          <a:bodyPr tIns="0" bIns="0" anchor="ctr"/>
          <a:lstStyle/>
          <a:p>
            <a:endParaRPr lang="en-US"/>
          </a:p>
        </p:txBody>
      </p:sp>
      <p:sp>
        <p:nvSpPr>
          <p:cNvPr id="1107" name="Line 394"/>
          <p:cNvSpPr>
            <a:spLocks noChangeShapeType="1"/>
          </p:cNvSpPr>
          <p:nvPr/>
        </p:nvSpPr>
        <p:spPr bwMode="auto">
          <a:xfrm>
            <a:off x="588143" y="5631264"/>
            <a:ext cx="14305" cy="0"/>
          </a:xfrm>
          <a:prstGeom prst="line">
            <a:avLst/>
          </a:prstGeom>
          <a:noFill/>
          <a:ln w="9525">
            <a:solidFill>
              <a:schemeClr val="folHlink"/>
            </a:solidFill>
            <a:round/>
            <a:headEnd/>
            <a:tailEnd/>
          </a:ln>
        </p:spPr>
        <p:txBody>
          <a:bodyPr tIns="0" bIns="0" anchor="ctr"/>
          <a:lstStyle/>
          <a:p>
            <a:endParaRPr lang="en-US"/>
          </a:p>
        </p:txBody>
      </p:sp>
      <p:sp>
        <p:nvSpPr>
          <p:cNvPr id="1108" name="Line 395"/>
          <p:cNvSpPr>
            <a:spLocks noChangeShapeType="1"/>
          </p:cNvSpPr>
          <p:nvPr/>
        </p:nvSpPr>
        <p:spPr bwMode="auto">
          <a:xfrm>
            <a:off x="588143" y="5641277"/>
            <a:ext cx="14305" cy="0"/>
          </a:xfrm>
          <a:prstGeom prst="line">
            <a:avLst/>
          </a:prstGeom>
          <a:noFill/>
          <a:ln w="9525">
            <a:solidFill>
              <a:schemeClr val="folHlink"/>
            </a:solidFill>
            <a:round/>
            <a:headEnd/>
            <a:tailEnd/>
          </a:ln>
        </p:spPr>
        <p:txBody>
          <a:bodyPr tIns="0" bIns="0" anchor="ctr"/>
          <a:lstStyle/>
          <a:p>
            <a:endParaRPr lang="en-US"/>
          </a:p>
        </p:txBody>
      </p:sp>
      <p:sp>
        <p:nvSpPr>
          <p:cNvPr id="1109" name="Rectangle 12"/>
          <p:cNvSpPr>
            <a:spLocks noChangeArrowheads="1"/>
          </p:cNvSpPr>
          <p:nvPr/>
        </p:nvSpPr>
        <p:spPr bwMode="auto">
          <a:xfrm>
            <a:off x="902812" y="5220781"/>
            <a:ext cx="262490" cy="2117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1110" name="Rectangle 13"/>
          <p:cNvSpPr>
            <a:spLocks noChangeArrowheads="1"/>
          </p:cNvSpPr>
          <p:nvPr/>
        </p:nvSpPr>
        <p:spPr bwMode="auto">
          <a:xfrm>
            <a:off x="899572" y="5219700"/>
            <a:ext cx="264650" cy="210640"/>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1111" name="Rectangle 14"/>
          <p:cNvSpPr>
            <a:spLocks noChangeArrowheads="1"/>
          </p:cNvSpPr>
          <p:nvPr/>
        </p:nvSpPr>
        <p:spPr bwMode="auto">
          <a:xfrm>
            <a:off x="902812" y="5220781"/>
            <a:ext cx="262490" cy="27005"/>
          </a:xfrm>
          <a:prstGeom prst="rect">
            <a:avLst/>
          </a:prstGeom>
          <a:solidFill>
            <a:srgbClr val="2B74B7"/>
          </a:solidFill>
          <a:ln w="3175">
            <a:solidFill>
              <a:schemeClr val="bg2"/>
            </a:solidFill>
            <a:miter lim="800000"/>
            <a:headEnd/>
            <a:tailEnd/>
          </a:ln>
        </p:spPr>
        <p:txBody>
          <a:bodyPr anchor="ctr">
            <a:spAutoFit/>
          </a:bodyPr>
          <a:lstStyle/>
          <a:p>
            <a:endParaRPr lang="en-US"/>
          </a:p>
        </p:txBody>
      </p:sp>
      <p:sp>
        <p:nvSpPr>
          <p:cNvPr id="1112" name="Rectangle 15"/>
          <p:cNvSpPr>
            <a:spLocks noChangeArrowheads="1"/>
          </p:cNvSpPr>
          <p:nvPr/>
        </p:nvSpPr>
        <p:spPr bwMode="auto">
          <a:xfrm>
            <a:off x="902812" y="5220781"/>
            <a:ext cx="28085" cy="211719"/>
          </a:xfrm>
          <a:prstGeom prst="rect">
            <a:avLst/>
          </a:prstGeom>
          <a:noFill/>
          <a:ln w="3175">
            <a:solidFill>
              <a:schemeClr val="bg2"/>
            </a:solidFill>
            <a:miter lim="800000"/>
            <a:headEnd/>
            <a:tailEnd/>
          </a:ln>
        </p:spPr>
        <p:txBody>
          <a:bodyPr anchor="ctr">
            <a:spAutoFit/>
          </a:bodyPr>
          <a:lstStyle/>
          <a:p>
            <a:endParaRPr lang="en-US"/>
          </a:p>
        </p:txBody>
      </p:sp>
      <p:grpSp>
        <p:nvGrpSpPr>
          <p:cNvPr id="1113" name="Group 17"/>
          <p:cNvGrpSpPr>
            <a:grpSpLocks/>
          </p:cNvGrpSpPr>
          <p:nvPr/>
        </p:nvGrpSpPr>
        <p:grpSpPr bwMode="auto">
          <a:xfrm>
            <a:off x="968705" y="5293154"/>
            <a:ext cx="178234" cy="118822"/>
            <a:chOff x="2208" y="1479"/>
            <a:chExt cx="323" cy="214"/>
          </a:xfrm>
        </p:grpSpPr>
        <p:sp>
          <p:nvSpPr>
            <p:cNvPr id="1114" name="Line 18"/>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15" name="Line 19"/>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16" name="Line 20"/>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17" name="Line 21"/>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18" name="Line 22"/>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19" name="Line 23"/>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20" name="Line 24"/>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21" name="Line 25"/>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22" name="Line 26"/>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23" name="Line 27"/>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24" name="Line 28"/>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25" name="Line 29"/>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26" name="Line 30"/>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27" name="Line 31"/>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28" name="Line 32"/>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29" name="Line 33"/>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30" name="Line 34"/>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31" name="Line 35"/>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32" name="Line 36"/>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33" name="Line 37"/>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34" name="Line 38"/>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35" name="Line 39"/>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36" name="Line 40"/>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37" name="Line 41"/>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38" name="Line 42"/>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39" name="Line 43"/>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140" name="Line 44"/>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41" name="Line 45"/>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142" name="Line 46"/>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43" name="Line 47"/>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144" name="Line 48"/>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45" name="Line 49"/>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1146" name="Line 50"/>
          <p:cNvSpPr>
            <a:spLocks noChangeShapeType="1"/>
          </p:cNvSpPr>
          <p:nvPr/>
        </p:nvSpPr>
        <p:spPr bwMode="auto">
          <a:xfrm>
            <a:off x="953582" y="5267229"/>
            <a:ext cx="0" cy="165271"/>
          </a:xfrm>
          <a:prstGeom prst="line">
            <a:avLst/>
          </a:prstGeom>
          <a:noFill/>
          <a:ln w="3175">
            <a:solidFill>
              <a:schemeClr val="bg2"/>
            </a:solidFill>
            <a:round/>
            <a:headEnd/>
            <a:tailEnd/>
          </a:ln>
        </p:spPr>
        <p:txBody>
          <a:bodyPr wrap="none" lIns="0" rIns="0" anchor="ctr"/>
          <a:lstStyle/>
          <a:p>
            <a:endParaRPr lang="en-US"/>
          </a:p>
        </p:txBody>
      </p:sp>
      <p:sp>
        <p:nvSpPr>
          <p:cNvPr id="1147" name="Line 51"/>
          <p:cNvSpPr>
            <a:spLocks noChangeShapeType="1"/>
          </p:cNvSpPr>
          <p:nvPr/>
        </p:nvSpPr>
        <p:spPr bwMode="auto">
          <a:xfrm>
            <a:off x="929818" y="5267229"/>
            <a:ext cx="234404" cy="0"/>
          </a:xfrm>
          <a:prstGeom prst="line">
            <a:avLst/>
          </a:prstGeom>
          <a:noFill/>
          <a:ln w="3175">
            <a:solidFill>
              <a:schemeClr val="bg2"/>
            </a:solidFill>
            <a:round/>
            <a:headEnd/>
            <a:tailEnd/>
          </a:ln>
        </p:spPr>
        <p:txBody>
          <a:bodyPr lIns="137160" rIns="45720" anchor="ctr"/>
          <a:lstStyle/>
          <a:p>
            <a:endParaRPr lang="en-US"/>
          </a:p>
        </p:txBody>
      </p:sp>
      <p:sp>
        <p:nvSpPr>
          <p:cNvPr id="1148" name="Line 16"/>
          <p:cNvSpPr>
            <a:spLocks noChangeShapeType="1"/>
          </p:cNvSpPr>
          <p:nvPr/>
        </p:nvSpPr>
        <p:spPr bwMode="auto">
          <a:xfrm>
            <a:off x="1057282" y="5220781"/>
            <a:ext cx="1081" cy="211719"/>
          </a:xfrm>
          <a:prstGeom prst="line">
            <a:avLst/>
          </a:prstGeom>
          <a:noFill/>
          <a:ln w="3175">
            <a:solidFill>
              <a:schemeClr val="bg2"/>
            </a:solidFill>
            <a:round/>
            <a:headEnd/>
            <a:tailEnd/>
          </a:ln>
        </p:spPr>
        <p:txBody>
          <a:bodyPr wrap="none" anchor="ctr"/>
          <a:lstStyle/>
          <a:p>
            <a:endParaRPr lang="en-US"/>
          </a:p>
        </p:txBody>
      </p:sp>
      <p:sp>
        <p:nvSpPr>
          <p:cNvPr id="1149" name="Rectangle 435"/>
          <p:cNvSpPr>
            <a:spLocks noChangeArrowheads="1"/>
          </p:cNvSpPr>
          <p:nvPr/>
        </p:nvSpPr>
        <p:spPr bwMode="auto">
          <a:xfrm>
            <a:off x="1585372" y="5600700"/>
            <a:ext cx="302081" cy="254982"/>
          </a:xfrm>
          <a:prstGeom prst="rect">
            <a:avLst/>
          </a:prstGeom>
          <a:solidFill>
            <a:schemeClr val="bg1"/>
          </a:solidFill>
          <a:ln w="6350">
            <a:solidFill>
              <a:schemeClr val="tx1"/>
            </a:solidFill>
            <a:miter lim="800000"/>
            <a:headEnd/>
            <a:tailEnd/>
          </a:ln>
        </p:spPr>
        <p:txBody>
          <a:bodyPr wrap="none" anchor="ctr"/>
          <a:lstStyle/>
          <a:p>
            <a:endParaRPr lang="en-US"/>
          </a:p>
        </p:txBody>
      </p:sp>
      <p:sp>
        <p:nvSpPr>
          <p:cNvPr id="1150" name="Rectangle 436"/>
          <p:cNvSpPr>
            <a:spLocks noChangeArrowheads="1"/>
          </p:cNvSpPr>
          <p:nvPr/>
        </p:nvSpPr>
        <p:spPr bwMode="auto">
          <a:xfrm>
            <a:off x="1635719" y="5701393"/>
            <a:ext cx="22737" cy="89325"/>
          </a:xfrm>
          <a:prstGeom prst="rect">
            <a:avLst/>
          </a:prstGeom>
          <a:solidFill>
            <a:srgbClr val="CC0000"/>
          </a:solidFill>
          <a:ln w="9525">
            <a:noFill/>
            <a:miter lim="800000"/>
            <a:headEnd/>
            <a:tailEnd/>
          </a:ln>
        </p:spPr>
        <p:txBody>
          <a:bodyPr wrap="none" anchor="ctr"/>
          <a:lstStyle/>
          <a:p>
            <a:endParaRPr lang="en-US"/>
          </a:p>
        </p:txBody>
      </p:sp>
      <p:sp>
        <p:nvSpPr>
          <p:cNvPr id="1151" name="Rectangle 437"/>
          <p:cNvSpPr>
            <a:spLocks noChangeArrowheads="1"/>
          </p:cNvSpPr>
          <p:nvPr/>
        </p:nvSpPr>
        <p:spPr bwMode="auto">
          <a:xfrm>
            <a:off x="1655208" y="5724131"/>
            <a:ext cx="21114" cy="66588"/>
          </a:xfrm>
          <a:prstGeom prst="rect">
            <a:avLst/>
          </a:prstGeom>
          <a:solidFill>
            <a:srgbClr val="3333FF"/>
          </a:solidFill>
          <a:ln w="9525">
            <a:noFill/>
            <a:miter lim="800000"/>
            <a:headEnd/>
            <a:tailEnd/>
          </a:ln>
        </p:spPr>
        <p:txBody>
          <a:bodyPr wrap="none" anchor="ctr"/>
          <a:lstStyle/>
          <a:p>
            <a:endParaRPr lang="en-US"/>
          </a:p>
        </p:txBody>
      </p:sp>
      <p:sp>
        <p:nvSpPr>
          <p:cNvPr id="1152" name="Rectangle 438"/>
          <p:cNvSpPr>
            <a:spLocks noChangeArrowheads="1"/>
          </p:cNvSpPr>
          <p:nvPr/>
        </p:nvSpPr>
        <p:spPr bwMode="auto">
          <a:xfrm>
            <a:off x="1694187" y="5719259"/>
            <a:ext cx="19489" cy="71460"/>
          </a:xfrm>
          <a:prstGeom prst="rect">
            <a:avLst/>
          </a:prstGeom>
          <a:solidFill>
            <a:srgbClr val="CC0000"/>
          </a:solidFill>
          <a:ln w="9525">
            <a:noFill/>
            <a:miter lim="800000"/>
            <a:headEnd/>
            <a:tailEnd/>
          </a:ln>
        </p:spPr>
        <p:txBody>
          <a:bodyPr wrap="none" anchor="ctr"/>
          <a:lstStyle/>
          <a:p>
            <a:endParaRPr lang="en-US"/>
          </a:p>
        </p:txBody>
      </p:sp>
      <p:sp>
        <p:nvSpPr>
          <p:cNvPr id="1153" name="Rectangle 439"/>
          <p:cNvSpPr>
            <a:spLocks noChangeArrowheads="1"/>
          </p:cNvSpPr>
          <p:nvPr/>
        </p:nvSpPr>
        <p:spPr bwMode="auto">
          <a:xfrm>
            <a:off x="1712051" y="5701393"/>
            <a:ext cx="21114" cy="89325"/>
          </a:xfrm>
          <a:prstGeom prst="rect">
            <a:avLst/>
          </a:prstGeom>
          <a:solidFill>
            <a:srgbClr val="3333FF"/>
          </a:solidFill>
          <a:ln w="9525">
            <a:noFill/>
            <a:miter lim="800000"/>
            <a:headEnd/>
            <a:tailEnd/>
          </a:ln>
        </p:spPr>
        <p:txBody>
          <a:bodyPr wrap="none" anchor="ctr"/>
          <a:lstStyle/>
          <a:p>
            <a:endParaRPr lang="en-US"/>
          </a:p>
        </p:txBody>
      </p:sp>
      <p:sp>
        <p:nvSpPr>
          <p:cNvPr id="1154" name="Rectangle 440"/>
          <p:cNvSpPr>
            <a:spLocks noChangeArrowheads="1"/>
          </p:cNvSpPr>
          <p:nvPr/>
        </p:nvSpPr>
        <p:spPr bwMode="auto">
          <a:xfrm>
            <a:off x="1751029" y="5701393"/>
            <a:ext cx="21114" cy="89325"/>
          </a:xfrm>
          <a:prstGeom prst="rect">
            <a:avLst/>
          </a:prstGeom>
          <a:solidFill>
            <a:srgbClr val="CC0000"/>
          </a:solidFill>
          <a:ln w="9525">
            <a:noFill/>
            <a:miter lim="800000"/>
            <a:headEnd/>
            <a:tailEnd/>
          </a:ln>
        </p:spPr>
        <p:txBody>
          <a:bodyPr wrap="none" anchor="ctr"/>
          <a:lstStyle/>
          <a:p>
            <a:endParaRPr lang="en-US"/>
          </a:p>
        </p:txBody>
      </p:sp>
      <p:sp>
        <p:nvSpPr>
          <p:cNvPr id="1155" name="Rectangle 441"/>
          <p:cNvSpPr>
            <a:spLocks noChangeArrowheads="1"/>
          </p:cNvSpPr>
          <p:nvPr/>
        </p:nvSpPr>
        <p:spPr bwMode="auto">
          <a:xfrm>
            <a:off x="1768895" y="5745244"/>
            <a:ext cx="22737" cy="45474"/>
          </a:xfrm>
          <a:prstGeom prst="rect">
            <a:avLst/>
          </a:prstGeom>
          <a:solidFill>
            <a:srgbClr val="3333FF"/>
          </a:solidFill>
          <a:ln w="9525">
            <a:noFill/>
            <a:miter lim="800000"/>
            <a:headEnd/>
            <a:tailEnd/>
          </a:ln>
        </p:spPr>
        <p:txBody>
          <a:bodyPr wrap="none" anchor="ctr"/>
          <a:lstStyle/>
          <a:p>
            <a:endParaRPr lang="en-US"/>
          </a:p>
        </p:txBody>
      </p:sp>
      <p:sp>
        <p:nvSpPr>
          <p:cNvPr id="1156" name="Rectangle 442"/>
          <p:cNvSpPr>
            <a:spLocks noChangeArrowheads="1"/>
          </p:cNvSpPr>
          <p:nvPr/>
        </p:nvSpPr>
        <p:spPr bwMode="auto">
          <a:xfrm>
            <a:off x="1807873" y="5719259"/>
            <a:ext cx="19489" cy="71460"/>
          </a:xfrm>
          <a:prstGeom prst="rect">
            <a:avLst/>
          </a:prstGeom>
          <a:solidFill>
            <a:srgbClr val="CC0000"/>
          </a:solidFill>
          <a:ln w="9525">
            <a:noFill/>
            <a:miter lim="800000"/>
            <a:headEnd/>
            <a:tailEnd/>
          </a:ln>
        </p:spPr>
        <p:txBody>
          <a:bodyPr wrap="none" anchor="ctr"/>
          <a:lstStyle/>
          <a:p>
            <a:endParaRPr lang="en-US"/>
          </a:p>
        </p:txBody>
      </p:sp>
      <p:sp>
        <p:nvSpPr>
          <p:cNvPr id="1157" name="Rectangle 443"/>
          <p:cNvSpPr>
            <a:spLocks noChangeArrowheads="1"/>
          </p:cNvSpPr>
          <p:nvPr/>
        </p:nvSpPr>
        <p:spPr bwMode="auto">
          <a:xfrm>
            <a:off x="1825738" y="5701393"/>
            <a:ext cx="21114" cy="89325"/>
          </a:xfrm>
          <a:prstGeom prst="rect">
            <a:avLst/>
          </a:prstGeom>
          <a:solidFill>
            <a:srgbClr val="3333FF"/>
          </a:solidFill>
          <a:ln w="9525">
            <a:noFill/>
            <a:miter lim="800000"/>
            <a:headEnd/>
            <a:tailEnd/>
          </a:ln>
        </p:spPr>
        <p:txBody>
          <a:bodyPr wrap="none" anchor="ctr"/>
          <a:lstStyle/>
          <a:p>
            <a:endParaRPr lang="en-US"/>
          </a:p>
        </p:txBody>
      </p:sp>
      <p:sp>
        <p:nvSpPr>
          <p:cNvPr id="1158" name="Line 444"/>
          <p:cNvSpPr>
            <a:spLocks noChangeShapeType="1"/>
          </p:cNvSpPr>
          <p:nvPr/>
        </p:nvSpPr>
        <p:spPr bwMode="auto">
          <a:xfrm>
            <a:off x="1611357" y="5789094"/>
            <a:ext cx="259855" cy="0"/>
          </a:xfrm>
          <a:prstGeom prst="line">
            <a:avLst/>
          </a:prstGeom>
          <a:noFill/>
          <a:ln w="3175">
            <a:solidFill>
              <a:schemeClr val="tx1"/>
            </a:solidFill>
            <a:round/>
            <a:headEnd/>
            <a:tailEnd/>
          </a:ln>
        </p:spPr>
        <p:txBody>
          <a:bodyPr anchor="ctr"/>
          <a:lstStyle/>
          <a:p>
            <a:endParaRPr lang="en-US"/>
          </a:p>
        </p:txBody>
      </p:sp>
      <p:sp>
        <p:nvSpPr>
          <p:cNvPr id="1159" name="Line 445"/>
          <p:cNvSpPr>
            <a:spLocks noChangeShapeType="1"/>
          </p:cNvSpPr>
          <p:nvPr/>
        </p:nvSpPr>
        <p:spPr bwMode="auto">
          <a:xfrm flipV="1">
            <a:off x="1611357" y="5660792"/>
            <a:ext cx="0" cy="128303"/>
          </a:xfrm>
          <a:prstGeom prst="line">
            <a:avLst/>
          </a:prstGeom>
          <a:noFill/>
          <a:ln w="3175">
            <a:solidFill>
              <a:schemeClr val="tx1"/>
            </a:solidFill>
            <a:round/>
            <a:headEnd/>
            <a:tailEnd/>
          </a:ln>
        </p:spPr>
        <p:txBody>
          <a:bodyPr anchor="ctr"/>
          <a:lstStyle/>
          <a:p>
            <a:endParaRPr lang="en-US"/>
          </a:p>
        </p:txBody>
      </p:sp>
      <p:sp>
        <p:nvSpPr>
          <p:cNvPr id="1160" name="Line 446"/>
          <p:cNvSpPr>
            <a:spLocks noChangeShapeType="1"/>
          </p:cNvSpPr>
          <p:nvPr/>
        </p:nvSpPr>
        <p:spPr bwMode="auto">
          <a:xfrm>
            <a:off x="1635719" y="5806959"/>
            <a:ext cx="34106" cy="0"/>
          </a:xfrm>
          <a:prstGeom prst="line">
            <a:avLst/>
          </a:prstGeom>
          <a:noFill/>
          <a:ln w="6350">
            <a:solidFill>
              <a:schemeClr val="tx1"/>
            </a:solidFill>
            <a:round/>
            <a:headEnd/>
            <a:tailEnd/>
          </a:ln>
        </p:spPr>
        <p:txBody>
          <a:bodyPr anchor="ctr"/>
          <a:lstStyle/>
          <a:p>
            <a:endParaRPr lang="en-US"/>
          </a:p>
        </p:txBody>
      </p:sp>
      <p:sp>
        <p:nvSpPr>
          <p:cNvPr id="1161" name="Line 447"/>
          <p:cNvSpPr>
            <a:spLocks noChangeShapeType="1"/>
          </p:cNvSpPr>
          <p:nvPr/>
        </p:nvSpPr>
        <p:spPr bwMode="auto">
          <a:xfrm>
            <a:off x="1695810" y="5806959"/>
            <a:ext cx="34106" cy="0"/>
          </a:xfrm>
          <a:prstGeom prst="line">
            <a:avLst/>
          </a:prstGeom>
          <a:noFill/>
          <a:ln w="6350">
            <a:solidFill>
              <a:schemeClr val="tx1"/>
            </a:solidFill>
            <a:round/>
            <a:headEnd/>
            <a:tailEnd/>
          </a:ln>
        </p:spPr>
        <p:txBody>
          <a:bodyPr anchor="ctr"/>
          <a:lstStyle/>
          <a:p>
            <a:endParaRPr lang="en-US"/>
          </a:p>
        </p:txBody>
      </p:sp>
      <p:sp>
        <p:nvSpPr>
          <p:cNvPr id="1162" name="Line 448"/>
          <p:cNvSpPr>
            <a:spLocks noChangeShapeType="1"/>
          </p:cNvSpPr>
          <p:nvPr/>
        </p:nvSpPr>
        <p:spPr bwMode="auto">
          <a:xfrm>
            <a:off x="1755902" y="5806959"/>
            <a:ext cx="34106" cy="0"/>
          </a:xfrm>
          <a:prstGeom prst="line">
            <a:avLst/>
          </a:prstGeom>
          <a:noFill/>
          <a:ln w="6350">
            <a:solidFill>
              <a:schemeClr val="tx1"/>
            </a:solidFill>
            <a:round/>
            <a:headEnd/>
            <a:tailEnd/>
          </a:ln>
        </p:spPr>
        <p:txBody>
          <a:bodyPr anchor="ctr"/>
          <a:lstStyle/>
          <a:p>
            <a:endParaRPr lang="en-US"/>
          </a:p>
        </p:txBody>
      </p:sp>
      <p:sp>
        <p:nvSpPr>
          <p:cNvPr id="1163" name="Line 449"/>
          <p:cNvSpPr>
            <a:spLocks noChangeShapeType="1"/>
          </p:cNvSpPr>
          <p:nvPr/>
        </p:nvSpPr>
        <p:spPr bwMode="auto">
          <a:xfrm>
            <a:off x="1814369" y="5806959"/>
            <a:ext cx="35730" cy="0"/>
          </a:xfrm>
          <a:prstGeom prst="line">
            <a:avLst/>
          </a:prstGeom>
          <a:noFill/>
          <a:ln w="6350">
            <a:solidFill>
              <a:schemeClr val="tx1"/>
            </a:solidFill>
            <a:round/>
            <a:headEnd/>
            <a:tailEnd/>
          </a:ln>
        </p:spPr>
        <p:txBody>
          <a:bodyPr anchor="ctr"/>
          <a:lstStyle/>
          <a:p>
            <a:endParaRPr lang="en-US"/>
          </a:p>
        </p:txBody>
      </p:sp>
      <p:sp>
        <p:nvSpPr>
          <p:cNvPr id="1164" name="Rectangle 495"/>
          <p:cNvSpPr>
            <a:spLocks noChangeArrowheads="1"/>
          </p:cNvSpPr>
          <p:nvPr/>
        </p:nvSpPr>
        <p:spPr bwMode="auto">
          <a:xfrm>
            <a:off x="1132990" y="5564205"/>
            <a:ext cx="305126" cy="245708"/>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1165" name="Rectangle 496"/>
          <p:cNvSpPr>
            <a:spLocks noChangeArrowheads="1"/>
          </p:cNvSpPr>
          <p:nvPr/>
        </p:nvSpPr>
        <p:spPr bwMode="auto">
          <a:xfrm>
            <a:off x="1128172" y="5562600"/>
            <a:ext cx="308338" cy="244101"/>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1166" name="Rectangle 497"/>
          <p:cNvSpPr>
            <a:spLocks noChangeArrowheads="1"/>
          </p:cNvSpPr>
          <p:nvPr/>
        </p:nvSpPr>
        <p:spPr bwMode="auto">
          <a:xfrm>
            <a:off x="1131384" y="5564205"/>
            <a:ext cx="306732" cy="3051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1167" name="Rectangle 498"/>
          <p:cNvSpPr>
            <a:spLocks noChangeArrowheads="1"/>
          </p:cNvSpPr>
          <p:nvPr/>
        </p:nvSpPr>
        <p:spPr bwMode="auto">
          <a:xfrm>
            <a:off x="1131384" y="5564205"/>
            <a:ext cx="33725" cy="245708"/>
          </a:xfrm>
          <a:prstGeom prst="rect">
            <a:avLst/>
          </a:prstGeom>
          <a:noFill/>
          <a:ln w="3175">
            <a:solidFill>
              <a:schemeClr val="bg2"/>
            </a:solidFill>
            <a:miter lim="800000"/>
            <a:headEnd/>
            <a:tailEnd/>
          </a:ln>
        </p:spPr>
        <p:txBody>
          <a:bodyPr anchor="ctr">
            <a:spAutoFit/>
          </a:bodyPr>
          <a:lstStyle/>
          <a:p>
            <a:endParaRPr lang="en-US"/>
          </a:p>
        </p:txBody>
      </p:sp>
      <p:sp>
        <p:nvSpPr>
          <p:cNvPr id="1168" name="Line 499"/>
          <p:cNvSpPr>
            <a:spLocks noChangeShapeType="1"/>
          </p:cNvSpPr>
          <p:nvPr/>
        </p:nvSpPr>
        <p:spPr bwMode="auto">
          <a:xfrm>
            <a:off x="1312854" y="5564205"/>
            <a:ext cx="0" cy="245708"/>
          </a:xfrm>
          <a:prstGeom prst="line">
            <a:avLst/>
          </a:prstGeom>
          <a:noFill/>
          <a:ln w="3175">
            <a:solidFill>
              <a:schemeClr val="bg2"/>
            </a:solidFill>
            <a:round/>
            <a:headEnd/>
            <a:tailEnd/>
          </a:ln>
        </p:spPr>
        <p:txBody>
          <a:bodyPr wrap="none" anchor="ctr"/>
          <a:lstStyle/>
          <a:p>
            <a:endParaRPr lang="en-US"/>
          </a:p>
        </p:txBody>
      </p:sp>
      <p:grpSp>
        <p:nvGrpSpPr>
          <p:cNvPr id="1169" name="Group 500"/>
          <p:cNvGrpSpPr>
            <a:grpSpLocks/>
          </p:cNvGrpSpPr>
          <p:nvPr/>
        </p:nvGrpSpPr>
        <p:grpSpPr bwMode="auto">
          <a:xfrm>
            <a:off x="1208468" y="5647714"/>
            <a:ext cx="208770" cy="138110"/>
            <a:chOff x="2208" y="1479"/>
            <a:chExt cx="323" cy="214"/>
          </a:xfrm>
        </p:grpSpPr>
        <p:sp>
          <p:nvSpPr>
            <p:cNvPr id="1170" name="Line 501"/>
            <p:cNvSpPr>
              <a:spLocks noChangeShapeType="1"/>
            </p:cNvSpPr>
            <p:nvPr/>
          </p:nvSpPr>
          <p:spPr bwMode="auto">
            <a:xfrm>
              <a:off x="2208"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71" name="Line 502"/>
            <p:cNvSpPr>
              <a:spLocks noChangeShapeType="1"/>
            </p:cNvSpPr>
            <p:nvPr/>
          </p:nvSpPr>
          <p:spPr bwMode="auto">
            <a:xfrm>
              <a:off x="2208"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72" name="Line 503"/>
            <p:cNvSpPr>
              <a:spLocks noChangeShapeType="1"/>
            </p:cNvSpPr>
            <p:nvPr/>
          </p:nvSpPr>
          <p:spPr bwMode="auto">
            <a:xfrm>
              <a:off x="2208"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73" name="Line 504"/>
            <p:cNvSpPr>
              <a:spLocks noChangeShapeType="1"/>
            </p:cNvSpPr>
            <p:nvPr/>
          </p:nvSpPr>
          <p:spPr bwMode="auto">
            <a:xfrm>
              <a:off x="2208"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74" name="Line 505"/>
            <p:cNvSpPr>
              <a:spLocks noChangeShapeType="1"/>
            </p:cNvSpPr>
            <p:nvPr/>
          </p:nvSpPr>
          <p:spPr bwMode="auto">
            <a:xfrm>
              <a:off x="2208"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75" name="Line 506"/>
            <p:cNvSpPr>
              <a:spLocks noChangeShapeType="1"/>
            </p:cNvSpPr>
            <p:nvPr/>
          </p:nvSpPr>
          <p:spPr bwMode="auto">
            <a:xfrm>
              <a:off x="2208"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76" name="Line 507"/>
            <p:cNvSpPr>
              <a:spLocks noChangeShapeType="1"/>
            </p:cNvSpPr>
            <p:nvPr/>
          </p:nvSpPr>
          <p:spPr bwMode="auto">
            <a:xfrm>
              <a:off x="2277"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77" name="Line 508"/>
            <p:cNvSpPr>
              <a:spLocks noChangeShapeType="1"/>
            </p:cNvSpPr>
            <p:nvPr/>
          </p:nvSpPr>
          <p:spPr bwMode="auto">
            <a:xfrm>
              <a:off x="2277"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78" name="Line 509"/>
            <p:cNvSpPr>
              <a:spLocks noChangeShapeType="1"/>
            </p:cNvSpPr>
            <p:nvPr/>
          </p:nvSpPr>
          <p:spPr bwMode="auto">
            <a:xfrm>
              <a:off x="2277"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79" name="Line 510"/>
            <p:cNvSpPr>
              <a:spLocks noChangeShapeType="1"/>
            </p:cNvSpPr>
            <p:nvPr/>
          </p:nvSpPr>
          <p:spPr bwMode="auto">
            <a:xfrm>
              <a:off x="2277"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80" name="Line 511"/>
            <p:cNvSpPr>
              <a:spLocks noChangeShapeType="1"/>
            </p:cNvSpPr>
            <p:nvPr/>
          </p:nvSpPr>
          <p:spPr bwMode="auto">
            <a:xfrm>
              <a:off x="2277"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81" name="Line 512"/>
            <p:cNvSpPr>
              <a:spLocks noChangeShapeType="1"/>
            </p:cNvSpPr>
            <p:nvPr/>
          </p:nvSpPr>
          <p:spPr bwMode="auto">
            <a:xfrm>
              <a:off x="2277"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82" name="Line 513"/>
            <p:cNvSpPr>
              <a:spLocks noChangeShapeType="1"/>
            </p:cNvSpPr>
            <p:nvPr/>
          </p:nvSpPr>
          <p:spPr bwMode="auto">
            <a:xfrm>
              <a:off x="2416"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83" name="Line 514"/>
            <p:cNvSpPr>
              <a:spLocks noChangeShapeType="1"/>
            </p:cNvSpPr>
            <p:nvPr/>
          </p:nvSpPr>
          <p:spPr bwMode="auto">
            <a:xfrm>
              <a:off x="2416"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84" name="Line 515"/>
            <p:cNvSpPr>
              <a:spLocks noChangeShapeType="1"/>
            </p:cNvSpPr>
            <p:nvPr/>
          </p:nvSpPr>
          <p:spPr bwMode="auto">
            <a:xfrm>
              <a:off x="2416"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85" name="Line 516"/>
            <p:cNvSpPr>
              <a:spLocks noChangeShapeType="1"/>
            </p:cNvSpPr>
            <p:nvPr/>
          </p:nvSpPr>
          <p:spPr bwMode="auto">
            <a:xfrm>
              <a:off x="2416"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86" name="Line 517"/>
            <p:cNvSpPr>
              <a:spLocks noChangeShapeType="1"/>
            </p:cNvSpPr>
            <p:nvPr/>
          </p:nvSpPr>
          <p:spPr bwMode="auto">
            <a:xfrm>
              <a:off x="2416"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87" name="Line 518"/>
            <p:cNvSpPr>
              <a:spLocks noChangeShapeType="1"/>
            </p:cNvSpPr>
            <p:nvPr/>
          </p:nvSpPr>
          <p:spPr bwMode="auto">
            <a:xfrm>
              <a:off x="2416"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88" name="Line 519"/>
            <p:cNvSpPr>
              <a:spLocks noChangeShapeType="1"/>
            </p:cNvSpPr>
            <p:nvPr/>
          </p:nvSpPr>
          <p:spPr bwMode="auto">
            <a:xfrm>
              <a:off x="2485" y="1479"/>
              <a:ext cx="46" cy="0"/>
            </a:xfrm>
            <a:prstGeom prst="line">
              <a:avLst/>
            </a:prstGeom>
            <a:noFill/>
            <a:ln w="3175">
              <a:solidFill>
                <a:schemeClr val="bg2"/>
              </a:solidFill>
              <a:round/>
              <a:headEnd/>
              <a:tailEnd/>
            </a:ln>
          </p:spPr>
          <p:txBody>
            <a:bodyPr wrap="none" anchor="ctr">
              <a:spAutoFit/>
            </a:bodyPr>
            <a:lstStyle/>
            <a:p>
              <a:endParaRPr lang="en-US"/>
            </a:p>
          </p:txBody>
        </p:sp>
        <p:sp>
          <p:nvSpPr>
            <p:cNvPr id="1189" name="Line 520"/>
            <p:cNvSpPr>
              <a:spLocks noChangeShapeType="1"/>
            </p:cNvSpPr>
            <p:nvPr/>
          </p:nvSpPr>
          <p:spPr bwMode="auto">
            <a:xfrm>
              <a:off x="2485" y="1509"/>
              <a:ext cx="46" cy="0"/>
            </a:xfrm>
            <a:prstGeom prst="line">
              <a:avLst/>
            </a:prstGeom>
            <a:noFill/>
            <a:ln w="3175">
              <a:solidFill>
                <a:schemeClr val="bg2"/>
              </a:solidFill>
              <a:round/>
              <a:headEnd/>
              <a:tailEnd/>
            </a:ln>
          </p:spPr>
          <p:txBody>
            <a:bodyPr wrap="none" anchor="ctr">
              <a:spAutoFit/>
            </a:bodyPr>
            <a:lstStyle/>
            <a:p>
              <a:endParaRPr lang="en-US"/>
            </a:p>
          </p:txBody>
        </p:sp>
        <p:sp>
          <p:nvSpPr>
            <p:cNvPr id="1190" name="Line 521"/>
            <p:cNvSpPr>
              <a:spLocks noChangeShapeType="1"/>
            </p:cNvSpPr>
            <p:nvPr/>
          </p:nvSpPr>
          <p:spPr bwMode="auto">
            <a:xfrm>
              <a:off x="2485" y="1540"/>
              <a:ext cx="46" cy="0"/>
            </a:xfrm>
            <a:prstGeom prst="line">
              <a:avLst/>
            </a:prstGeom>
            <a:noFill/>
            <a:ln w="3175">
              <a:solidFill>
                <a:schemeClr val="bg2"/>
              </a:solidFill>
              <a:round/>
              <a:headEnd/>
              <a:tailEnd/>
            </a:ln>
          </p:spPr>
          <p:txBody>
            <a:bodyPr wrap="none" anchor="ctr">
              <a:spAutoFit/>
            </a:bodyPr>
            <a:lstStyle/>
            <a:p>
              <a:endParaRPr lang="en-US"/>
            </a:p>
          </p:txBody>
        </p:sp>
        <p:sp>
          <p:nvSpPr>
            <p:cNvPr id="1191" name="Line 522"/>
            <p:cNvSpPr>
              <a:spLocks noChangeShapeType="1"/>
            </p:cNvSpPr>
            <p:nvPr/>
          </p:nvSpPr>
          <p:spPr bwMode="auto">
            <a:xfrm>
              <a:off x="2485" y="1571"/>
              <a:ext cx="46" cy="0"/>
            </a:xfrm>
            <a:prstGeom prst="line">
              <a:avLst/>
            </a:prstGeom>
            <a:noFill/>
            <a:ln w="3175">
              <a:solidFill>
                <a:schemeClr val="bg2"/>
              </a:solidFill>
              <a:round/>
              <a:headEnd/>
              <a:tailEnd/>
            </a:ln>
          </p:spPr>
          <p:txBody>
            <a:bodyPr wrap="none" anchor="ctr">
              <a:spAutoFit/>
            </a:bodyPr>
            <a:lstStyle/>
            <a:p>
              <a:endParaRPr lang="en-US"/>
            </a:p>
          </p:txBody>
        </p:sp>
        <p:sp>
          <p:nvSpPr>
            <p:cNvPr id="1192" name="Line 523"/>
            <p:cNvSpPr>
              <a:spLocks noChangeShapeType="1"/>
            </p:cNvSpPr>
            <p:nvPr/>
          </p:nvSpPr>
          <p:spPr bwMode="auto">
            <a:xfrm>
              <a:off x="2485" y="1601"/>
              <a:ext cx="46" cy="0"/>
            </a:xfrm>
            <a:prstGeom prst="line">
              <a:avLst/>
            </a:prstGeom>
            <a:noFill/>
            <a:ln w="3175">
              <a:solidFill>
                <a:schemeClr val="bg2"/>
              </a:solidFill>
              <a:round/>
              <a:headEnd/>
              <a:tailEnd/>
            </a:ln>
          </p:spPr>
          <p:txBody>
            <a:bodyPr wrap="none" anchor="ctr">
              <a:spAutoFit/>
            </a:bodyPr>
            <a:lstStyle/>
            <a:p>
              <a:endParaRPr lang="en-US"/>
            </a:p>
          </p:txBody>
        </p:sp>
        <p:sp>
          <p:nvSpPr>
            <p:cNvPr id="1193" name="Line 524"/>
            <p:cNvSpPr>
              <a:spLocks noChangeShapeType="1"/>
            </p:cNvSpPr>
            <p:nvPr/>
          </p:nvSpPr>
          <p:spPr bwMode="auto">
            <a:xfrm>
              <a:off x="2485" y="1632"/>
              <a:ext cx="46" cy="0"/>
            </a:xfrm>
            <a:prstGeom prst="line">
              <a:avLst/>
            </a:prstGeom>
            <a:noFill/>
            <a:ln w="3175">
              <a:solidFill>
                <a:schemeClr val="bg2"/>
              </a:solidFill>
              <a:round/>
              <a:headEnd/>
              <a:tailEnd/>
            </a:ln>
          </p:spPr>
          <p:txBody>
            <a:bodyPr wrap="none" anchor="ctr">
              <a:spAutoFit/>
            </a:bodyPr>
            <a:lstStyle/>
            <a:p>
              <a:endParaRPr lang="en-US"/>
            </a:p>
          </p:txBody>
        </p:sp>
        <p:sp>
          <p:nvSpPr>
            <p:cNvPr id="1194" name="Line 525"/>
            <p:cNvSpPr>
              <a:spLocks noChangeShapeType="1"/>
            </p:cNvSpPr>
            <p:nvPr/>
          </p:nvSpPr>
          <p:spPr bwMode="auto">
            <a:xfrm>
              <a:off x="2208"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95" name="Line 526"/>
            <p:cNvSpPr>
              <a:spLocks noChangeShapeType="1"/>
            </p:cNvSpPr>
            <p:nvPr/>
          </p:nvSpPr>
          <p:spPr bwMode="auto">
            <a:xfrm>
              <a:off x="2208"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196" name="Line 527"/>
            <p:cNvSpPr>
              <a:spLocks noChangeShapeType="1"/>
            </p:cNvSpPr>
            <p:nvPr/>
          </p:nvSpPr>
          <p:spPr bwMode="auto">
            <a:xfrm>
              <a:off x="2277"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97" name="Line 528"/>
            <p:cNvSpPr>
              <a:spLocks noChangeShapeType="1"/>
            </p:cNvSpPr>
            <p:nvPr/>
          </p:nvSpPr>
          <p:spPr bwMode="auto">
            <a:xfrm>
              <a:off x="2277"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198" name="Line 529"/>
            <p:cNvSpPr>
              <a:spLocks noChangeShapeType="1"/>
            </p:cNvSpPr>
            <p:nvPr/>
          </p:nvSpPr>
          <p:spPr bwMode="auto">
            <a:xfrm>
              <a:off x="2416"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199" name="Line 530"/>
            <p:cNvSpPr>
              <a:spLocks noChangeShapeType="1"/>
            </p:cNvSpPr>
            <p:nvPr/>
          </p:nvSpPr>
          <p:spPr bwMode="auto">
            <a:xfrm>
              <a:off x="2416" y="1693"/>
              <a:ext cx="46" cy="0"/>
            </a:xfrm>
            <a:prstGeom prst="line">
              <a:avLst/>
            </a:prstGeom>
            <a:noFill/>
            <a:ln w="3175">
              <a:solidFill>
                <a:schemeClr val="bg2"/>
              </a:solidFill>
              <a:round/>
              <a:headEnd/>
              <a:tailEnd/>
            </a:ln>
          </p:spPr>
          <p:txBody>
            <a:bodyPr wrap="none" anchor="ctr">
              <a:spAutoFit/>
            </a:bodyPr>
            <a:lstStyle/>
            <a:p>
              <a:endParaRPr lang="en-US"/>
            </a:p>
          </p:txBody>
        </p:sp>
        <p:sp>
          <p:nvSpPr>
            <p:cNvPr id="1200" name="Line 531"/>
            <p:cNvSpPr>
              <a:spLocks noChangeShapeType="1"/>
            </p:cNvSpPr>
            <p:nvPr/>
          </p:nvSpPr>
          <p:spPr bwMode="auto">
            <a:xfrm>
              <a:off x="2485" y="1662"/>
              <a:ext cx="46" cy="0"/>
            </a:xfrm>
            <a:prstGeom prst="line">
              <a:avLst/>
            </a:prstGeom>
            <a:noFill/>
            <a:ln w="3175">
              <a:solidFill>
                <a:schemeClr val="bg2"/>
              </a:solidFill>
              <a:round/>
              <a:headEnd/>
              <a:tailEnd/>
            </a:ln>
          </p:spPr>
          <p:txBody>
            <a:bodyPr wrap="none" anchor="ctr">
              <a:spAutoFit/>
            </a:bodyPr>
            <a:lstStyle/>
            <a:p>
              <a:endParaRPr lang="en-US"/>
            </a:p>
          </p:txBody>
        </p:sp>
        <p:sp>
          <p:nvSpPr>
            <p:cNvPr id="1201" name="Line 532"/>
            <p:cNvSpPr>
              <a:spLocks noChangeShapeType="1"/>
            </p:cNvSpPr>
            <p:nvPr/>
          </p:nvSpPr>
          <p:spPr bwMode="auto">
            <a:xfrm>
              <a:off x="2485" y="1693"/>
              <a:ext cx="46" cy="0"/>
            </a:xfrm>
            <a:prstGeom prst="line">
              <a:avLst/>
            </a:prstGeom>
            <a:noFill/>
            <a:ln w="3175">
              <a:solidFill>
                <a:schemeClr val="bg2"/>
              </a:solidFill>
              <a:round/>
              <a:headEnd/>
              <a:tailEnd/>
            </a:ln>
          </p:spPr>
          <p:txBody>
            <a:bodyPr wrap="none" anchor="ctr">
              <a:spAutoFit/>
            </a:bodyPr>
            <a:lstStyle/>
            <a:p>
              <a:endParaRPr lang="en-US"/>
            </a:p>
          </p:txBody>
        </p:sp>
      </p:grpSp>
      <p:sp>
        <p:nvSpPr>
          <p:cNvPr id="1202" name="Line 533"/>
          <p:cNvSpPr>
            <a:spLocks noChangeShapeType="1"/>
          </p:cNvSpPr>
          <p:nvPr/>
        </p:nvSpPr>
        <p:spPr bwMode="auto">
          <a:xfrm>
            <a:off x="1190804" y="5618807"/>
            <a:ext cx="0" cy="191106"/>
          </a:xfrm>
          <a:prstGeom prst="line">
            <a:avLst/>
          </a:prstGeom>
          <a:noFill/>
          <a:ln w="3175">
            <a:solidFill>
              <a:schemeClr val="bg2"/>
            </a:solidFill>
            <a:round/>
            <a:headEnd/>
            <a:tailEnd/>
          </a:ln>
        </p:spPr>
        <p:txBody>
          <a:bodyPr wrap="none" lIns="0" rIns="0" anchor="ctr"/>
          <a:lstStyle/>
          <a:p>
            <a:endParaRPr lang="en-US"/>
          </a:p>
        </p:txBody>
      </p:sp>
      <p:sp>
        <p:nvSpPr>
          <p:cNvPr id="1203" name="Line 534"/>
          <p:cNvSpPr>
            <a:spLocks noChangeShapeType="1"/>
          </p:cNvSpPr>
          <p:nvPr/>
        </p:nvSpPr>
        <p:spPr bwMode="auto">
          <a:xfrm>
            <a:off x="1163502" y="5618807"/>
            <a:ext cx="273007" cy="0"/>
          </a:xfrm>
          <a:prstGeom prst="line">
            <a:avLst/>
          </a:prstGeom>
          <a:noFill/>
          <a:ln w="3175">
            <a:solidFill>
              <a:schemeClr val="bg2"/>
            </a:solidFill>
            <a:round/>
            <a:headEnd/>
            <a:tailEnd/>
          </a:ln>
        </p:spPr>
        <p:txBody>
          <a:bodyPr lIns="137160" rIns="45720" anchor="ctr"/>
          <a:lstStyle/>
          <a:p>
            <a:endParaRPr lang="en-US"/>
          </a:p>
        </p:txBody>
      </p:sp>
      <p:grpSp>
        <p:nvGrpSpPr>
          <p:cNvPr id="1204" name="Group 6024"/>
          <p:cNvGrpSpPr/>
          <p:nvPr/>
        </p:nvGrpSpPr>
        <p:grpSpPr>
          <a:xfrm>
            <a:off x="495300" y="5143500"/>
            <a:ext cx="356543" cy="285977"/>
            <a:chOff x="924029" y="5524500"/>
            <a:chExt cx="356543" cy="285977"/>
          </a:xfrm>
        </p:grpSpPr>
        <p:sp>
          <p:nvSpPr>
            <p:cNvPr id="1205" name="Rectangle 614"/>
            <p:cNvSpPr>
              <a:spLocks noChangeArrowheads="1"/>
            </p:cNvSpPr>
            <p:nvPr/>
          </p:nvSpPr>
          <p:spPr bwMode="auto">
            <a:xfrm>
              <a:off x="929601" y="5526358"/>
              <a:ext cx="350971" cy="284119"/>
            </a:xfrm>
            <a:prstGeom prst="rect">
              <a:avLst/>
            </a:prstGeom>
            <a:solidFill>
              <a:schemeClr val="bg1"/>
            </a:solidFill>
            <a:ln w="3175" algn="ctr">
              <a:solidFill>
                <a:schemeClr val="bg2"/>
              </a:solidFill>
              <a:miter lim="800000"/>
              <a:headEnd/>
              <a:tailEnd/>
            </a:ln>
            <a:effectLst>
              <a:outerShdw dist="35921" dir="2700000" algn="ctr" rotWithShape="0">
                <a:schemeClr val="bg2">
                  <a:alpha val="50000"/>
                </a:schemeClr>
              </a:outerShdw>
            </a:effectLst>
          </p:spPr>
          <p:txBody>
            <a:bodyPr wrap="none" lIns="137160" rIns="45720" anchor="ctr"/>
            <a:lstStyle/>
            <a:p>
              <a:pPr>
                <a:defRPr/>
              </a:pPr>
              <a:endParaRPr lang="en-US"/>
            </a:p>
          </p:txBody>
        </p:sp>
        <p:sp>
          <p:nvSpPr>
            <p:cNvPr id="1206" name="Rectangle 615"/>
            <p:cNvSpPr>
              <a:spLocks noChangeArrowheads="1"/>
            </p:cNvSpPr>
            <p:nvPr/>
          </p:nvSpPr>
          <p:spPr bwMode="auto">
            <a:xfrm>
              <a:off x="924029" y="5524500"/>
              <a:ext cx="354685" cy="282262"/>
            </a:xfrm>
            <a:prstGeom prst="rect">
              <a:avLst/>
            </a:prstGeom>
            <a:solidFill>
              <a:schemeClr val="bg1"/>
            </a:solidFill>
            <a:ln w="9525">
              <a:solidFill>
                <a:schemeClr val="bg2"/>
              </a:solidFill>
              <a:miter lim="800000"/>
              <a:headEnd/>
              <a:tailEnd/>
            </a:ln>
          </p:spPr>
          <p:txBody>
            <a:bodyPr lIns="0" rIns="0" anchor="ctr">
              <a:spAutoFit/>
            </a:bodyPr>
            <a:lstStyle/>
            <a:p>
              <a:endParaRPr lang="en-US"/>
            </a:p>
          </p:txBody>
        </p:sp>
        <p:sp>
          <p:nvSpPr>
            <p:cNvPr id="1207" name="Rectangle 616"/>
            <p:cNvSpPr>
              <a:spLocks noChangeArrowheads="1"/>
            </p:cNvSpPr>
            <p:nvPr/>
          </p:nvSpPr>
          <p:spPr bwMode="auto">
            <a:xfrm>
              <a:off x="927743" y="5526358"/>
              <a:ext cx="352828" cy="35283"/>
            </a:xfrm>
            <a:prstGeom prst="rect">
              <a:avLst/>
            </a:prstGeom>
            <a:solidFill>
              <a:srgbClr val="004C6C"/>
            </a:solidFill>
            <a:ln w="3175">
              <a:solidFill>
                <a:schemeClr val="bg2"/>
              </a:solidFill>
              <a:miter lim="800000"/>
              <a:headEnd/>
              <a:tailEnd/>
            </a:ln>
          </p:spPr>
          <p:txBody>
            <a:bodyPr anchor="ctr">
              <a:spAutoFit/>
            </a:bodyPr>
            <a:lstStyle/>
            <a:p>
              <a:endParaRPr lang="en-US"/>
            </a:p>
          </p:txBody>
        </p:sp>
        <p:sp>
          <p:nvSpPr>
            <p:cNvPr id="1208" name="Rectangle 617"/>
            <p:cNvSpPr>
              <a:spLocks noChangeArrowheads="1"/>
            </p:cNvSpPr>
            <p:nvPr/>
          </p:nvSpPr>
          <p:spPr bwMode="auto">
            <a:xfrm>
              <a:off x="927743" y="5526358"/>
              <a:ext cx="38997" cy="284119"/>
            </a:xfrm>
            <a:prstGeom prst="rect">
              <a:avLst/>
            </a:prstGeom>
            <a:noFill/>
            <a:ln w="3175">
              <a:solidFill>
                <a:schemeClr val="bg2"/>
              </a:solidFill>
              <a:miter lim="800000"/>
              <a:headEnd/>
              <a:tailEnd/>
            </a:ln>
          </p:spPr>
          <p:txBody>
            <a:bodyPr anchor="ctr">
              <a:spAutoFit/>
            </a:bodyPr>
            <a:lstStyle/>
            <a:p>
              <a:endParaRPr lang="en-US"/>
            </a:p>
          </p:txBody>
        </p:sp>
        <p:sp>
          <p:nvSpPr>
            <p:cNvPr id="1209" name="Line 618"/>
            <p:cNvSpPr>
              <a:spLocks noChangeShapeType="1"/>
            </p:cNvSpPr>
            <p:nvPr/>
          </p:nvSpPr>
          <p:spPr bwMode="auto">
            <a:xfrm>
              <a:off x="1135726" y="5526358"/>
              <a:ext cx="1858" cy="284119"/>
            </a:xfrm>
            <a:prstGeom prst="line">
              <a:avLst/>
            </a:prstGeom>
            <a:noFill/>
            <a:ln w="3175">
              <a:solidFill>
                <a:schemeClr val="bg2"/>
              </a:solidFill>
              <a:round/>
              <a:headEnd/>
              <a:tailEnd/>
            </a:ln>
          </p:spPr>
          <p:txBody>
            <a:bodyPr wrap="none" anchor="ctr"/>
            <a:lstStyle/>
            <a:p>
              <a:endParaRPr lang="en-US"/>
            </a:p>
          </p:txBody>
        </p:sp>
        <p:sp>
          <p:nvSpPr>
            <p:cNvPr id="1210" name="Line 620"/>
            <p:cNvSpPr>
              <a:spLocks noChangeShapeType="1"/>
            </p:cNvSpPr>
            <p:nvPr/>
          </p:nvSpPr>
          <p:spPr bwMode="auto">
            <a:xfrm>
              <a:off x="1016878" y="5622921"/>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1" name="Line 621"/>
            <p:cNvSpPr>
              <a:spLocks noChangeShapeType="1"/>
            </p:cNvSpPr>
            <p:nvPr/>
          </p:nvSpPr>
          <p:spPr bwMode="auto">
            <a:xfrm>
              <a:off x="1016878" y="5645309"/>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2" name="Line 622"/>
            <p:cNvSpPr>
              <a:spLocks noChangeShapeType="1"/>
            </p:cNvSpPr>
            <p:nvPr/>
          </p:nvSpPr>
          <p:spPr bwMode="auto">
            <a:xfrm>
              <a:off x="1016878" y="5668443"/>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3" name="Line 623"/>
            <p:cNvSpPr>
              <a:spLocks noChangeShapeType="1"/>
            </p:cNvSpPr>
            <p:nvPr/>
          </p:nvSpPr>
          <p:spPr bwMode="auto">
            <a:xfrm>
              <a:off x="1016878" y="569157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4" name="Line 624"/>
            <p:cNvSpPr>
              <a:spLocks noChangeShapeType="1"/>
            </p:cNvSpPr>
            <p:nvPr/>
          </p:nvSpPr>
          <p:spPr bwMode="auto">
            <a:xfrm>
              <a:off x="1016878" y="5713965"/>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5" name="Line 625"/>
            <p:cNvSpPr>
              <a:spLocks noChangeShapeType="1"/>
            </p:cNvSpPr>
            <p:nvPr/>
          </p:nvSpPr>
          <p:spPr bwMode="auto">
            <a:xfrm>
              <a:off x="1016878" y="5737100"/>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6" name="Line 626"/>
            <p:cNvSpPr>
              <a:spLocks noChangeShapeType="1"/>
            </p:cNvSpPr>
            <p:nvPr/>
          </p:nvSpPr>
          <p:spPr bwMode="auto">
            <a:xfrm>
              <a:off x="1068052" y="5622921"/>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7" name="Line 627"/>
            <p:cNvSpPr>
              <a:spLocks noChangeShapeType="1"/>
            </p:cNvSpPr>
            <p:nvPr/>
          </p:nvSpPr>
          <p:spPr bwMode="auto">
            <a:xfrm>
              <a:off x="1068052" y="5645309"/>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8" name="Line 628"/>
            <p:cNvSpPr>
              <a:spLocks noChangeShapeType="1"/>
            </p:cNvSpPr>
            <p:nvPr/>
          </p:nvSpPr>
          <p:spPr bwMode="auto">
            <a:xfrm>
              <a:off x="1068052" y="5668443"/>
              <a:ext cx="34116" cy="0"/>
            </a:xfrm>
            <a:prstGeom prst="line">
              <a:avLst/>
            </a:prstGeom>
            <a:noFill/>
            <a:ln w="3175">
              <a:solidFill>
                <a:schemeClr val="bg2"/>
              </a:solidFill>
              <a:round/>
              <a:headEnd/>
              <a:tailEnd/>
            </a:ln>
          </p:spPr>
          <p:txBody>
            <a:bodyPr wrap="none" anchor="ctr">
              <a:spAutoFit/>
            </a:bodyPr>
            <a:lstStyle/>
            <a:p>
              <a:endParaRPr lang="en-US"/>
            </a:p>
          </p:txBody>
        </p:sp>
        <p:sp>
          <p:nvSpPr>
            <p:cNvPr id="1219" name="Line 629"/>
            <p:cNvSpPr>
              <a:spLocks noChangeShapeType="1"/>
            </p:cNvSpPr>
            <p:nvPr/>
          </p:nvSpPr>
          <p:spPr bwMode="auto">
            <a:xfrm>
              <a:off x="1068052" y="569157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0" name="Line 630"/>
            <p:cNvSpPr>
              <a:spLocks noChangeShapeType="1"/>
            </p:cNvSpPr>
            <p:nvPr/>
          </p:nvSpPr>
          <p:spPr bwMode="auto">
            <a:xfrm>
              <a:off x="1068052" y="5713965"/>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1" name="Line 631"/>
            <p:cNvSpPr>
              <a:spLocks noChangeShapeType="1"/>
            </p:cNvSpPr>
            <p:nvPr/>
          </p:nvSpPr>
          <p:spPr bwMode="auto">
            <a:xfrm>
              <a:off x="1068052" y="5737100"/>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2" name="Line 632"/>
            <p:cNvSpPr>
              <a:spLocks noChangeShapeType="1"/>
            </p:cNvSpPr>
            <p:nvPr/>
          </p:nvSpPr>
          <p:spPr bwMode="auto">
            <a:xfrm>
              <a:off x="1171141" y="5622921"/>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3" name="Line 633"/>
            <p:cNvSpPr>
              <a:spLocks noChangeShapeType="1"/>
            </p:cNvSpPr>
            <p:nvPr/>
          </p:nvSpPr>
          <p:spPr bwMode="auto">
            <a:xfrm>
              <a:off x="1171141" y="5645309"/>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4" name="Line 634"/>
            <p:cNvSpPr>
              <a:spLocks noChangeShapeType="1"/>
            </p:cNvSpPr>
            <p:nvPr/>
          </p:nvSpPr>
          <p:spPr bwMode="auto">
            <a:xfrm>
              <a:off x="1171141" y="5668443"/>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5" name="Line 635"/>
            <p:cNvSpPr>
              <a:spLocks noChangeShapeType="1"/>
            </p:cNvSpPr>
            <p:nvPr/>
          </p:nvSpPr>
          <p:spPr bwMode="auto">
            <a:xfrm>
              <a:off x="1171141" y="569157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6" name="Line 636"/>
            <p:cNvSpPr>
              <a:spLocks noChangeShapeType="1"/>
            </p:cNvSpPr>
            <p:nvPr/>
          </p:nvSpPr>
          <p:spPr bwMode="auto">
            <a:xfrm>
              <a:off x="1171141" y="5713965"/>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7" name="Line 637"/>
            <p:cNvSpPr>
              <a:spLocks noChangeShapeType="1"/>
            </p:cNvSpPr>
            <p:nvPr/>
          </p:nvSpPr>
          <p:spPr bwMode="auto">
            <a:xfrm>
              <a:off x="1171141" y="5737100"/>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8" name="Line 638"/>
            <p:cNvSpPr>
              <a:spLocks noChangeShapeType="1"/>
            </p:cNvSpPr>
            <p:nvPr/>
          </p:nvSpPr>
          <p:spPr bwMode="auto">
            <a:xfrm>
              <a:off x="1222314" y="5622921"/>
              <a:ext cx="34116" cy="0"/>
            </a:xfrm>
            <a:prstGeom prst="line">
              <a:avLst/>
            </a:prstGeom>
            <a:noFill/>
            <a:ln w="3175">
              <a:solidFill>
                <a:schemeClr val="bg2"/>
              </a:solidFill>
              <a:round/>
              <a:headEnd/>
              <a:tailEnd/>
            </a:ln>
          </p:spPr>
          <p:txBody>
            <a:bodyPr wrap="none" anchor="ctr">
              <a:spAutoFit/>
            </a:bodyPr>
            <a:lstStyle/>
            <a:p>
              <a:endParaRPr lang="en-US"/>
            </a:p>
          </p:txBody>
        </p:sp>
        <p:sp>
          <p:nvSpPr>
            <p:cNvPr id="1229" name="Line 639"/>
            <p:cNvSpPr>
              <a:spLocks noChangeShapeType="1"/>
            </p:cNvSpPr>
            <p:nvPr/>
          </p:nvSpPr>
          <p:spPr bwMode="auto">
            <a:xfrm>
              <a:off x="1222314" y="5645309"/>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0" name="Line 640"/>
            <p:cNvSpPr>
              <a:spLocks noChangeShapeType="1"/>
            </p:cNvSpPr>
            <p:nvPr/>
          </p:nvSpPr>
          <p:spPr bwMode="auto">
            <a:xfrm>
              <a:off x="1222314" y="5668443"/>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1" name="Line 641"/>
            <p:cNvSpPr>
              <a:spLocks noChangeShapeType="1"/>
            </p:cNvSpPr>
            <p:nvPr/>
          </p:nvSpPr>
          <p:spPr bwMode="auto">
            <a:xfrm>
              <a:off x="1222314" y="569157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2" name="Line 642"/>
            <p:cNvSpPr>
              <a:spLocks noChangeShapeType="1"/>
            </p:cNvSpPr>
            <p:nvPr/>
          </p:nvSpPr>
          <p:spPr bwMode="auto">
            <a:xfrm>
              <a:off x="1222314" y="5713965"/>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3" name="Line 643"/>
            <p:cNvSpPr>
              <a:spLocks noChangeShapeType="1"/>
            </p:cNvSpPr>
            <p:nvPr/>
          </p:nvSpPr>
          <p:spPr bwMode="auto">
            <a:xfrm>
              <a:off x="1222314" y="5737100"/>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4" name="Line 644"/>
            <p:cNvSpPr>
              <a:spLocks noChangeShapeType="1"/>
            </p:cNvSpPr>
            <p:nvPr/>
          </p:nvSpPr>
          <p:spPr bwMode="auto">
            <a:xfrm>
              <a:off x="1016878" y="575948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5" name="Line 645"/>
            <p:cNvSpPr>
              <a:spLocks noChangeShapeType="1"/>
            </p:cNvSpPr>
            <p:nvPr/>
          </p:nvSpPr>
          <p:spPr bwMode="auto">
            <a:xfrm>
              <a:off x="1016878" y="5782622"/>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6" name="Line 646"/>
            <p:cNvSpPr>
              <a:spLocks noChangeShapeType="1"/>
            </p:cNvSpPr>
            <p:nvPr/>
          </p:nvSpPr>
          <p:spPr bwMode="auto">
            <a:xfrm>
              <a:off x="1068052" y="575948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7" name="Line 647"/>
            <p:cNvSpPr>
              <a:spLocks noChangeShapeType="1"/>
            </p:cNvSpPr>
            <p:nvPr/>
          </p:nvSpPr>
          <p:spPr bwMode="auto">
            <a:xfrm>
              <a:off x="1068052" y="5782622"/>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8" name="Line 648"/>
            <p:cNvSpPr>
              <a:spLocks noChangeShapeType="1"/>
            </p:cNvSpPr>
            <p:nvPr/>
          </p:nvSpPr>
          <p:spPr bwMode="auto">
            <a:xfrm>
              <a:off x="1171141" y="575948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39" name="Line 649"/>
            <p:cNvSpPr>
              <a:spLocks noChangeShapeType="1"/>
            </p:cNvSpPr>
            <p:nvPr/>
          </p:nvSpPr>
          <p:spPr bwMode="auto">
            <a:xfrm>
              <a:off x="1171141" y="5782622"/>
              <a:ext cx="34116" cy="0"/>
            </a:xfrm>
            <a:prstGeom prst="line">
              <a:avLst/>
            </a:prstGeom>
            <a:noFill/>
            <a:ln w="3175">
              <a:solidFill>
                <a:schemeClr val="bg2"/>
              </a:solidFill>
              <a:round/>
              <a:headEnd/>
              <a:tailEnd/>
            </a:ln>
          </p:spPr>
          <p:txBody>
            <a:bodyPr wrap="none" anchor="ctr">
              <a:spAutoFit/>
            </a:bodyPr>
            <a:lstStyle/>
            <a:p>
              <a:endParaRPr lang="en-US"/>
            </a:p>
          </p:txBody>
        </p:sp>
        <p:sp>
          <p:nvSpPr>
            <p:cNvPr id="1240" name="Line 650"/>
            <p:cNvSpPr>
              <a:spLocks noChangeShapeType="1"/>
            </p:cNvSpPr>
            <p:nvPr/>
          </p:nvSpPr>
          <p:spPr bwMode="auto">
            <a:xfrm>
              <a:off x="1222314" y="5759488"/>
              <a:ext cx="34116" cy="0"/>
            </a:xfrm>
            <a:prstGeom prst="line">
              <a:avLst/>
            </a:prstGeom>
            <a:noFill/>
            <a:ln w="3175">
              <a:solidFill>
                <a:schemeClr val="bg2"/>
              </a:solidFill>
              <a:round/>
              <a:headEnd/>
              <a:tailEnd/>
            </a:ln>
          </p:spPr>
          <p:txBody>
            <a:bodyPr wrap="none" anchor="ctr">
              <a:spAutoFit/>
            </a:bodyPr>
            <a:lstStyle/>
            <a:p>
              <a:endParaRPr lang="en-US"/>
            </a:p>
          </p:txBody>
        </p:sp>
        <p:sp>
          <p:nvSpPr>
            <p:cNvPr id="1241" name="Line 651"/>
            <p:cNvSpPr>
              <a:spLocks noChangeShapeType="1"/>
            </p:cNvSpPr>
            <p:nvPr/>
          </p:nvSpPr>
          <p:spPr bwMode="auto">
            <a:xfrm>
              <a:off x="1222314" y="5782622"/>
              <a:ext cx="34116" cy="0"/>
            </a:xfrm>
            <a:prstGeom prst="line">
              <a:avLst/>
            </a:prstGeom>
            <a:noFill/>
            <a:ln w="3175">
              <a:solidFill>
                <a:schemeClr val="bg2"/>
              </a:solidFill>
              <a:round/>
              <a:headEnd/>
              <a:tailEnd/>
            </a:ln>
          </p:spPr>
          <p:txBody>
            <a:bodyPr wrap="none" anchor="ctr">
              <a:spAutoFit/>
            </a:bodyPr>
            <a:lstStyle/>
            <a:p>
              <a:endParaRPr lang="en-US"/>
            </a:p>
          </p:txBody>
        </p:sp>
        <p:sp>
          <p:nvSpPr>
            <p:cNvPr id="1242" name="Line 652"/>
            <p:cNvSpPr>
              <a:spLocks noChangeShapeType="1"/>
            </p:cNvSpPr>
            <p:nvPr/>
          </p:nvSpPr>
          <p:spPr bwMode="auto">
            <a:xfrm>
              <a:off x="996452" y="5589495"/>
              <a:ext cx="0" cy="220982"/>
            </a:xfrm>
            <a:prstGeom prst="line">
              <a:avLst/>
            </a:prstGeom>
            <a:noFill/>
            <a:ln w="3175">
              <a:solidFill>
                <a:schemeClr val="bg2"/>
              </a:solidFill>
              <a:round/>
              <a:headEnd/>
              <a:tailEnd/>
            </a:ln>
          </p:spPr>
          <p:txBody>
            <a:bodyPr wrap="none" lIns="0" rIns="0" anchor="ctr"/>
            <a:lstStyle/>
            <a:p>
              <a:endParaRPr lang="en-US"/>
            </a:p>
          </p:txBody>
        </p:sp>
        <p:sp>
          <p:nvSpPr>
            <p:cNvPr id="1243" name="Line 653"/>
            <p:cNvSpPr>
              <a:spLocks noChangeShapeType="1"/>
            </p:cNvSpPr>
            <p:nvPr/>
          </p:nvSpPr>
          <p:spPr bwMode="auto">
            <a:xfrm>
              <a:off x="964883" y="5589495"/>
              <a:ext cx="313832" cy="0"/>
            </a:xfrm>
            <a:prstGeom prst="line">
              <a:avLst/>
            </a:prstGeom>
            <a:noFill/>
            <a:ln w="3175">
              <a:solidFill>
                <a:schemeClr val="bg2"/>
              </a:solidFill>
              <a:round/>
              <a:headEnd/>
              <a:tailEnd/>
            </a:ln>
          </p:spPr>
          <p:txBody>
            <a:bodyPr lIns="137160" rIns="45720" anchor="ctr"/>
            <a:lstStyle/>
            <a:p>
              <a:endParaRPr lang="en-US"/>
            </a:p>
          </p:txBody>
        </p:sp>
      </p:grpSp>
      <p:grpSp>
        <p:nvGrpSpPr>
          <p:cNvPr id="1244" name="Group 6025"/>
          <p:cNvGrpSpPr/>
          <p:nvPr/>
        </p:nvGrpSpPr>
        <p:grpSpPr>
          <a:xfrm>
            <a:off x="875218" y="5905500"/>
            <a:ext cx="343982" cy="266700"/>
            <a:chOff x="480472" y="5486400"/>
            <a:chExt cx="343982" cy="266700"/>
          </a:xfrm>
        </p:grpSpPr>
        <p:sp>
          <p:nvSpPr>
            <p:cNvPr id="1245" name="Rectangle 759"/>
            <p:cNvSpPr>
              <a:spLocks noChangeArrowheads="1"/>
            </p:cNvSpPr>
            <p:nvPr/>
          </p:nvSpPr>
          <p:spPr bwMode="auto">
            <a:xfrm>
              <a:off x="480472" y="5486400"/>
              <a:ext cx="340951" cy="266700"/>
            </a:xfrm>
            <a:prstGeom prst="rect">
              <a:avLst/>
            </a:prstGeom>
            <a:solidFill>
              <a:schemeClr val="bg1"/>
            </a:solidFill>
            <a:ln w="9525">
              <a:solidFill>
                <a:schemeClr val="tx1"/>
              </a:solidFill>
              <a:miter lim="800000"/>
              <a:headEnd/>
              <a:tailEnd/>
            </a:ln>
          </p:spPr>
          <p:txBody>
            <a:bodyPr lIns="0" rIns="0" anchor="ctr">
              <a:spAutoFit/>
            </a:bodyPr>
            <a:lstStyle/>
            <a:p>
              <a:endParaRPr lang="en-US"/>
            </a:p>
          </p:txBody>
        </p:sp>
        <p:sp>
          <p:nvSpPr>
            <p:cNvPr id="1246" name="Rectangle 760"/>
            <p:cNvSpPr>
              <a:spLocks noChangeArrowheads="1"/>
            </p:cNvSpPr>
            <p:nvPr/>
          </p:nvSpPr>
          <p:spPr bwMode="auto">
            <a:xfrm>
              <a:off x="483503" y="5486400"/>
              <a:ext cx="340951" cy="33338"/>
            </a:xfrm>
            <a:prstGeom prst="rect">
              <a:avLst/>
            </a:prstGeom>
            <a:solidFill>
              <a:srgbClr val="004C6C"/>
            </a:solidFill>
            <a:ln w="3175">
              <a:solidFill>
                <a:schemeClr val="tx1"/>
              </a:solidFill>
              <a:miter lim="800000"/>
              <a:headEnd/>
              <a:tailEnd/>
            </a:ln>
          </p:spPr>
          <p:txBody>
            <a:bodyPr anchor="ctr">
              <a:spAutoFit/>
            </a:bodyPr>
            <a:lstStyle/>
            <a:p>
              <a:endParaRPr lang="en-US"/>
            </a:p>
          </p:txBody>
        </p:sp>
        <p:sp>
          <p:nvSpPr>
            <p:cNvPr id="1247" name="Rectangle 761"/>
            <p:cNvSpPr>
              <a:spLocks noChangeArrowheads="1"/>
            </p:cNvSpPr>
            <p:nvPr/>
          </p:nvSpPr>
          <p:spPr bwMode="auto">
            <a:xfrm>
              <a:off x="483503" y="5486400"/>
              <a:ext cx="34853" cy="266700"/>
            </a:xfrm>
            <a:prstGeom prst="rect">
              <a:avLst/>
            </a:prstGeom>
            <a:noFill/>
            <a:ln w="3175">
              <a:solidFill>
                <a:schemeClr val="tx1"/>
              </a:solidFill>
              <a:miter lim="800000"/>
              <a:headEnd/>
              <a:tailEnd/>
            </a:ln>
          </p:spPr>
          <p:txBody>
            <a:bodyPr anchor="ctr">
              <a:spAutoFit/>
            </a:bodyPr>
            <a:lstStyle/>
            <a:p>
              <a:endParaRPr lang="en-US"/>
            </a:p>
          </p:txBody>
        </p:sp>
        <p:sp>
          <p:nvSpPr>
            <p:cNvPr id="1248" name="Rectangle 762"/>
            <p:cNvSpPr>
              <a:spLocks noChangeArrowheads="1"/>
            </p:cNvSpPr>
            <p:nvPr/>
          </p:nvSpPr>
          <p:spPr bwMode="auto">
            <a:xfrm>
              <a:off x="480472" y="5518223"/>
              <a:ext cx="343982" cy="34853"/>
            </a:xfrm>
            <a:prstGeom prst="rect">
              <a:avLst/>
            </a:prstGeom>
            <a:noFill/>
            <a:ln w="3175">
              <a:solidFill>
                <a:schemeClr val="tx1"/>
              </a:solidFill>
              <a:miter lim="800000"/>
              <a:headEnd/>
              <a:tailEnd/>
            </a:ln>
          </p:spPr>
          <p:txBody>
            <a:bodyPr anchor="ctr">
              <a:spAutoFit/>
            </a:bodyPr>
            <a:lstStyle/>
            <a:p>
              <a:endParaRPr lang="en-US"/>
            </a:p>
          </p:txBody>
        </p:sp>
        <p:sp>
          <p:nvSpPr>
            <p:cNvPr id="1249" name="Line 763"/>
            <p:cNvSpPr>
              <a:spLocks noChangeShapeType="1"/>
            </p:cNvSpPr>
            <p:nvPr/>
          </p:nvSpPr>
          <p:spPr bwMode="auto">
            <a:xfrm flipH="1">
              <a:off x="682011" y="5486400"/>
              <a:ext cx="1516" cy="266700"/>
            </a:xfrm>
            <a:prstGeom prst="line">
              <a:avLst/>
            </a:prstGeom>
            <a:noFill/>
            <a:ln w="9525">
              <a:solidFill>
                <a:schemeClr val="tx1"/>
              </a:solidFill>
              <a:round/>
              <a:headEnd/>
              <a:tailEnd/>
            </a:ln>
          </p:spPr>
          <p:txBody>
            <a:bodyPr wrap="none" anchor="ctr"/>
            <a:lstStyle/>
            <a:p>
              <a:endParaRPr lang="en-US"/>
            </a:p>
          </p:txBody>
        </p:sp>
        <p:sp>
          <p:nvSpPr>
            <p:cNvPr id="1250" name="Line 764"/>
            <p:cNvSpPr>
              <a:spLocks noChangeShapeType="1"/>
            </p:cNvSpPr>
            <p:nvPr/>
          </p:nvSpPr>
          <p:spPr bwMode="auto">
            <a:xfrm>
              <a:off x="568362" y="557732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1" name="Line 765"/>
            <p:cNvSpPr>
              <a:spLocks noChangeShapeType="1"/>
            </p:cNvSpPr>
            <p:nvPr/>
          </p:nvSpPr>
          <p:spPr bwMode="auto">
            <a:xfrm>
              <a:off x="568362" y="559853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2" name="Line 766"/>
            <p:cNvSpPr>
              <a:spLocks noChangeShapeType="1"/>
            </p:cNvSpPr>
            <p:nvPr/>
          </p:nvSpPr>
          <p:spPr bwMode="auto">
            <a:xfrm>
              <a:off x="568362" y="561975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3" name="Line 767"/>
            <p:cNvSpPr>
              <a:spLocks noChangeShapeType="1"/>
            </p:cNvSpPr>
            <p:nvPr/>
          </p:nvSpPr>
          <p:spPr bwMode="auto">
            <a:xfrm>
              <a:off x="568362" y="564096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4" name="Line 768"/>
            <p:cNvSpPr>
              <a:spLocks noChangeShapeType="1"/>
            </p:cNvSpPr>
            <p:nvPr/>
          </p:nvSpPr>
          <p:spPr bwMode="auto">
            <a:xfrm>
              <a:off x="568362" y="566369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5" name="Line 769"/>
            <p:cNvSpPr>
              <a:spLocks noChangeShapeType="1"/>
            </p:cNvSpPr>
            <p:nvPr/>
          </p:nvSpPr>
          <p:spPr bwMode="auto">
            <a:xfrm>
              <a:off x="568362" y="568491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6" name="Line 770"/>
            <p:cNvSpPr>
              <a:spLocks noChangeShapeType="1"/>
            </p:cNvSpPr>
            <p:nvPr/>
          </p:nvSpPr>
          <p:spPr bwMode="auto">
            <a:xfrm>
              <a:off x="618367" y="557732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7" name="Line 771"/>
            <p:cNvSpPr>
              <a:spLocks noChangeShapeType="1"/>
            </p:cNvSpPr>
            <p:nvPr/>
          </p:nvSpPr>
          <p:spPr bwMode="auto">
            <a:xfrm>
              <a:off x="618367" y="559853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8" name="Line 772"/>
            <p:cNvSpPr>
              <a:spLocks noChangeShapeType="1"/>
            </p:cNvSpPr>
            <p:nvPr/>
          </p:nvSpPr>
          <p:spPr bwMode="auto">
            <a:xfrm>
              <a:off x="618367" y="561975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59" name="Line 773"/>
            <p:cNvSpPr>
              <a:spLocks noChangeShapeType="1"/>
            </p:cNvSpPr>
            <p:nvPr/>
          </p:nvSpPr>
          <p:spPr bwMode="auto">
            <a:xfrm>
              <a:off x="618367" y="564096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60" name="Line 774"/>
            <p:cNvSpPr>
              <a:spLocks noChangeShapeType="1"/>
            </p:cNvSpPr>
            <p:nvPr/>
          </p:nvSpPr>
          <p:spPr bwMode="auto">
            <a:xfrm>
              <a:off x="618367" y="566369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61" name="Line 775"/>
            <p:cNvSpPr>
              <a:spLocks noChangeShapeType="1"/>
            </p:cNvSpPr>
            <p:nvPr/>
          </p:nvSpPr>
          <p:spPr bwMode="auto">
            <a:xfrm>
              <a:off x="618367" y="568491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62" name="Line 776"/>
            <p:cNvSpPr>
              <a:spLocks noChangeShapeType="1"/>
            </p:cNvSpPr>
            <p:nvPr/>
          </p:nvSpPr>
          <p:spPr bwMode="auto">
            <a:xfrm>
              <a:off x="718379" y="557732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3" name="Line 777"/>
            <p:cNvSpPr>
              <a:spLocks noChangeShapeType="1"/>
            </p:cNvSpPr>
            <p:nvPr/>
          </p:nvSpPr>
          <p:spPr bwMode="auto">
            <a:xfrm>
              <a:off x="718379" y="559853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4" name="Line 778"/>
            <p:cNvSpPr>
              <a:spLocks noChangeShapeType="1"/>
            </p:cNvSpPr>
            <p:nvPr/>
          </p:nvSpPr>
          <p:spPr bwMode="auto">
            <a:xfrm>
              <a:off x="718379" y="561975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5" name="Line 779"/>
            <p:cNvSpPr>
              <a:spLocks noChangeShapeType="1"/>
            </p:cNvSpPr>
            <p:nvPr/>
          </p:nvSpPr>
          <p:spPr bwMode="auto">
            <a:xfrm>
              <a:off x="718379" y="564096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6" name="Line 780"/>
            <p:cNvSpPr>
              <a:spLocks noChangeShapeType="1"/>
            </p:cNvSpPr>
            <p:nvPr/>
          </p:nvSpPr>
          <p:spPr bwMode="auto">
            <a:xfrm>
              <a:off x="718379" y="566369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7" name="Line 781"/>
            <p:cNvSpPr>
              <a:spLocks noChangeShapeType="1"/>
            </p:cNvSpPr>
            <p:nvPr/>
          </p:nvSpPr>
          <p:spPr bwMode="auto">
            <a:xfrm>
              <a:off x="718379" y="568491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8" name="Line 782"/>
            <p:cNvSpPr>
              <a:spLocks noChangeShapeType="1"/>
            </p:cNvSpPr>
            <p:nvPr/>
          </p:nvSpPr>
          <p:spPr bwMode="auto">
            <a:xfrm>
              <a:off x="768386" y="557732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69" name="Line 783"/>
            <p:cNvSpPr>
              <a:spLocks noChangeShapeType="1"/>
            </p:cNvSpPr>
            <p:nvPr/>
          </p:nvSpPr>
          <p:spPr bwMode="auto">
            <a:xfrm>
              <a:off x="768386" y="559853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0" name="Line 784"/>
            <p:cNvSpPr>
              <a:spLocks noChangeShapeType="1"/>
            </p:cNvSpPr>
            <p:nvPr/>
          </p:nvSpPr>
          <p:spPr bwMode="auto">
            <a:xfrm>
              <a:off x="768386" y="561975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1" name="Line 785"/>
            <p:cNvSpPr>
              <a:spLocks noChangeShapeType="1"/>
            </p:cNvSpPr>
            <p:nvPr/>
          </p:nvSpPr>
          <p:spPr bwMode="auto">
            <a:xfrm>
              <a:off x="768386" y="564096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2" name="Line 786"/>
            <p:cNvSpPr>
              <a:spLocks noChangeShapeType="1"/>
            </p:cNvSpPr>
            <p:nvPr/>
          </p:nvSpPr>
          <p:spPr bwMode="auto">
            <a:xfrm>
              <a:off x="768386" y="566369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3" name="Line 787"/>
            <p:cNvSpPr>
              <a:spLocks noChangeShapeType="1"/>
            </p:cNvSpPr>
            <p:nvPr/>
          </p:nvSpPr>
          <p:spPr bwMode="auto">
            <a:xfrm>
              <a:off x="768386" y="568491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4" name="Line 788"/>
            <p:cNvSpPr>
              <a:spLocks noChangeShapeType="1"/>
            </p:cNvSpPr>
            <p:nvPr/>
          </p:nvSpPr>
          <p:spPr bwMode="auto">
            <a:xfrm>
              <a:off x="568362" y="570612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75" name="Line 789"/>
            <p:cNvSpPr>
              <a:spLocks noChangeShapeType="1"/>
            </p:cNvSpPr>
            <p:nvPr/>
          </p:nvSpPr>
          <p:spPr bwMode="auto">
            <a:xfrm>
              <a:off x="568362" y="572734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76" name="Line 790"/>
            <p:cNvSpPr>
              <a:spLocks noChangeShapeType="1"/>
            </p:cNvSpPr>
            <p:nvPr/>
          </p:nvSpPr>
          <p:spPr bwMode="auto">
            <a:xfrm>
              <a:off x="618367" y="5706125"/>
              <a:ext cx="33337" cy="0"/>
            </a:xfrm>
            <a:prstGeom prst="line">
              <a:avLst/>
            </a:prstGeom>
            <a:noFill/>
            <a:ln w="3175">
              <a:solidFill>
                <a:schemeClr val="tx1"/>
              </a:solidFill>
              <a:round/>
              <a:headEnd/>
              <a:tailEnd/>
            </a:ln>
          </p:spPr>
          <p:txBody>
            <a:bodyPr wrap="none" anchor="ctr">
              <a:spAutoFit/>
            </a:bodyPr>
            <a:lstStyle/>
            <a:p>
              <a:endParaRPr lang="en-US"/>
            </a:p>
          </p:txBody>
        </p:sp>
        <p:sp>
          <p:nvSpPr>
            <p:cNvPr id="1277" name="Line 791"/>
            <p:cNvSpPr>
              <a:spLocks noChangeShapeType="1"/>
            </p:cNvSpPr>
            <p:nvPr/>
          </p:nvSpPr>
          <p:spPr bwMode="auto">
            <a:xfrm>
              <a:off x="618367" y="5727340"/>
              <a:ext cx="33337" cy="0"/>
            </a:xfrm>
            <a:prstGeom prst="line">
              <a:avLst/>
            </a:prstGeom>
            <a:noFill/>
            <a:ln w="3175">
              <a:solidFill>
                <a:schemeClr val="tx1"/>
              </a:solidFill>
              <a:round/>
              <a:headEnd/>
              <a:tailEnd/>
            </a:ln>
          </p:spPr>
          <p:txBody>
            <a:bodyPr wrap="none" anchor="ctr">
              <a:spAutoFit/>
            </a:bodyPr>
            <a:lstStyle/>
            <a:p>
              <a:endParaRPr lang="en-US"/>
            </a:p>
          </p:txBody>
        </p:sp>
        <p:sp>
          <p:nvSpPr>
            <p:cNvPr id="1278" name="Line 792"/>
            <p:cNvSpPr>
              <a:spLocks noChangeShapeType="1"/>
            </p:cNvSpPr>
            <p:nvPr/>
          </p:nvSpPr>
          <p:spPr bwMode="auto">
            <a:xfrm>
              <a:off x="718379" y="570612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79" name="Line 793"/>
            <p:cNvSpPr>
              <a:spLocks noChangeShapeType="1"/>
            </p:cNvSpPr>
            <p:nvPr/>
          </p:nvSpPr>
          <p:spPr bwMode="auto">
            <a:xfrm>
              <a:off x="718379" y="572734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0" name="Line 794"/>
            <p:cNvSpPr>
              <a:spLocks noChangeShapeType="1"/>
            </p:cNvSpPr>
            <p:nvPr/>
          </p:nvSpPr>
          <p:spPr bwMode="auto">
            <a:xfrm>
              <a:off x="768386" y="570612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1" name="Line 795"/>
            <p:cNvSpPr>
              <a:spLocks noChangeShapeType="1"/>
            </p:cNvSpPr>
            <p:nvPr/>
          </p:nvSpPr>
          <p:spPr bwMode="auto">
            <a:xfrm>
              <a:off x="768386" y="572734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2" name="Rectangle 796"/>
            <p:cNvSpPr>
              <a:spLocks noChangeArrowheads="1"/>
            </p:cNvSpPr>
            <p:nvPr/>
          </p:nvSpPr>
          <p:spPr bwMode="auto">
            <a:xfrm>
              <a:off x="480472" y="5486400"/>
              <a:ext cx="343982" cy="266700"/>
            </a:xfrm>
            <a:prstGeom prst="rect">
              <a:avLst/>
            </a:prstGeom>
            <a:noFill/>
            <a:ln w="9525">
              <a:solidFill>
                <a:schemeClr val="tx1"/>
              </a:solidFill>
              <a:miter lim="800000"/>
              <a:headEnd/>
              <a:tailEnd/>
            </a:ln>
          </p:spPr>
          <p:txBody>
            <a:bodyPr wrap="none" lIns="0" rIns="0" anchor="ctr"/>
            <a:lstStyle/>
            <a:p>
              <a:endParaRPr lang="en-US"/>
            </a:p>
          </p:txBody>
        </p:sp>
        <p:sp>
          <p:nvSpPr>
            <p:cNvPr id="1283" name="Line 797"/>
            <p:cNvSpPr>
              <a:spLocks noChangeShapeType="1"/>
            </p:cNvSpPr>
            <p:nvPr/>
          </p:nvSpPr>
          <p:spPr bwMode="auto">
            <a:xfrm>
              <a:off x="550178" y="5553075"/>
              <a:ext cx="0" cy="200025"/>
            </a:xfrm>
            <a:prstGeom prst="line">
              <a:avLst/>
            </a:prstGeom>
            <a:noFill/>
            <a:ln w="3175">
              <a:solidFill>
                <a:schemeClr val="tx1"/>
              </a:solidFill>
              <a:round/>
              <a:headEnd/>
              <a:tailEnd/>
            </a:ln>
          </p:spPr>
          <p:txBody>
            <a:bodyPr wrap="none" lIns="0" rIns="0" anchor="ctr"/>
            <a:lstStyle/>
            <a:p>
              <a:endParaRPr lang="en-US"/>
            </a:p>
          </p:txBody>
        </p:sp>
        <p:sp>
          <p:nvSpPr>
            <p:cNvPr id="1284" name="Line 798"/>
            <p:cNvSpPr>
              <a:spLocks noChangeShapeType="1"/>
            </p:cNvSpPr>
            <p:nvPr/>
          </p:nvSpPr>
          <p:spPr bwMode="auto">
            <a:xfrm>
              <a:off x="615337" y="5578836"/>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5" name="Line 799"/>
            <p:cNvSpPr>
              <a:spLocks noChangeShapeType="1"/>
            </p:cNvSpPr>
            <p:nvPr/>
          </p:nvSpPr>
          <p:spPr bwMode="auto">
            <a:xfrm>
              <a:off x="615337" y="5600051"/>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6" name="Line 800"/>
            <p:cNvSpPr>
              <a:spLocks noChangeShapeType="1"/>
            </p:cNvSpPr>
            <p:nvPr/>
          </p:nvSpPr>
          <p:spPr bwMode="auto">
            <a:xfrm>
              <a:off x="615337" y="5621266"/>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7" name="Line 801"/>
            <p:cNvSpPr>
              <a:spLocks noChangeShapeType="1"/>
            </p:cNvSpPr>
            <p:nvPr/>
          </p:nvSpPr>
          <p:spPr bwMode="auto">
            <a:xfrm>
              <a:off x="615337" y="5642481"/>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8" name="Line 802"/>
            <p:cNvSpPr>
              <a:spLocks noChangeShapeType="1"/>
            </p:cNvSpPr>
            <p:nvPr/>
          </p:nvSpPr>
          <p:spPr bwMode="auto">
            <a:xfrm>
              <a:off x="615337" y="566369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89" name="Line 803"/>
            <p:cNvSpPr>
              <a:spLocks noChangeShapeType="1"/>
            </p:cNvSpPr>
            <p:nvPr/>
          </p:nvSpPr>
          <p:spPr bwMode="auto">
            <a:xfrm>
              <a:off x="615337" y="5684910"/>
              <a:ext cx="31823" cy="0"/>
            </a:xfrm>
            <a:prstGeom prst="line">
              <a:avLst/>
            </a:prstGeom>
            <a:noFill/>
            <a:ln w="3175">
              <a:solidFill>
                <a:schemeClr val="tx1"/>
              </a:solidFill>
              <a:round/>
              <a:headEnd/>
              <a:tailEnd/>
            </a:ln>
          </p:spPr>
          <p:txBody>
            <a:bodyPr wrap="none" anchor="ctr">
              <a:spAutoFit/>
            </a:bodyPr>
            <a:lstStyle/>
            <a:p>
              <a:endParaRPr lang="en-US"/>
            </a:p>
          </p:txBody>
        </p:sp>
        <p:sp>
          <p:nvSpPr>
            <p:cNvPr id="1290" name="Line 804"/>
            <p:cNvSpPr>
              <a:spLocks noChangeShapeType="1"/>
            </p:cNvSpPr>
            <p:nvPr/>
          </p:nvSpPr>
          <p:spPr bwMode="auto">
            <a:xfrm>
              <a:off x="615337" y="5706125"/>
              <a:ext cx="31823" cy="0"/>
            </a:xfrm>
            <a:prstGeom prst="line">
              <a:avLst/>
            </a:prstGeom>
            <a:noFill/>
            <a:ln w="3175">
              <a:solidFill>
                <a:schemeClr val="tx1"/>
              </a:solidFill>
              <a:round/>
              <a:headEnd/>
              <a:tailEnd/>
            </a:ln>
          </p:spPr>
          <p:txBody>
            <a:bodyPr wrap="none" anchor="ctr">
              <a:spAutoFit/>
            </a:bodyPr>
            <a:lstStyle/>
            <a:p>
              <a:endParaRPr lang="en-US"/>
            </a:p>
          </p:txBody>
        </p:sp>
        <p:sp>
          <p:nvSpPr>
            <p:cNvPr id="1291" name="Line 805"/>
            <p:cNvSpPr>
              <a:spLocks noChangeShapeType="1"/>
            </p:cNvSpPr>
            <p:nvPr/>
          </p:nvSpPr>
          <p:spPr bwMode="auto">
            <a:xfrm>
              <a:off x="615337" y="5728855"/>
              <a:ext cx="31823" cy="0"/>
            </a:xfrm>
            <a:prstGeom prst="line">
              <a:avLst/>
            </a:prstGeom>
            <a:noFill/>
            <a:ln w="3175">
              <a:solidFill>
                <a:schemeClr val="tx1"/>
              </a:solidFill>
              <a:round/>
              <a:headEnd/>
              <a:tailEnd/>
            </a:ln>
          </p:spPr>
          <p:txBody>
            <a:bodyPr wrap="none" anchor="ctr">
              <a:spAutoFit/>
            </a:bodyPr>
            <a:lstStyle/>
            <a:p>
              <a:endParaRPr lang="en-US"/>
            </a:p>
          </p:txBody>
        </p:sp>
      </p:grpSp>
      <p:sp>
        <p:nvSpPr>
          <p:cNvPr id="1292" name="Rectangle 806"/>
          <p:cNvSpPr>
            <a:spLocks noChangeAspect="1" noChangeArrowheads="1"/>
          </p:cNvSpPr>
          <p:nvPr/>
        </p:nvSpPr>
        <p:spPr bwMode="auto">
          <a:xfrm>
            <a:off x="1394872" y="5981700"/>
            <a:ext cx="285173" cy="189036"/>
          </a:xfrm>
          <a:prstGeom prst="rect">
            <a:avLst/>
          </a:prstGeom>
          <a:solidFill>
            <a:schemeClr val="bg1"/>
          </a:solidFill>
          <a:ln w="9525">
            <a:solidFill>
              <a:srgbClr val="808080"/>
            </a:solidFill>
            <a:miter lim="800000"/>
            <a:headEnd/>
            <a:tailEnd/>
          </a:ln>
        </p:spPr>
        <p:txBody>
          <a:bodyPr wrap="none" lIns="0" rIns="0" anchor="ctr">
            <a:spAutoFit/>
          </a:bodyPr>
          <a:lstStyle/>
          <a:p>
            <a:endParaRPr lang="en-US"/>
          </a:p>
        </p:txBody>
      </p:sp>
      <p:sp>
        <p:nvSpPr>
          <p:cNvPr id="1293" name="Rectangle 807"/>
          <p:cNvSpPr>
            <a:spLocks noChangeAspect="1" noChangeArrowheads="1"/>
          </p:cNvSpPr>
          <p:nvPr/>
        </p:nvSpPr>
        <p:spPr bwMode="auto">
          <a:xfrm>
            <a:off x="1398113" y="5982780"/>
            <a:ext cx="283013" cy="23764"/>
          </a:xfrm>
          <a:prstGeom prst="rect">
            <a:avLst/>
          </a:prstGeom>
          <a:solidFill>
            <a:srgbClr val="2B74B7"/>
          </a:solidFill>
          <a:ln w="3175">
            <a:solidFill>
              <a:srgbClr val="808080"/>
            </a:solidFill>
            <a:miter lim="800000"/>
            <a:headEnd/>
            <a:tailEnd/>
          </a:ln>
        </p:spPr>
        <p:txBody>
          <a:bodyPr anchor="ctr">
            <a:spAutoFit/>
          </a:bodyPr>
          <a:lstStyle/>
          <a:p>
            <a:endParaRPr lang="en-US"/>
          </a:p>
        </p:txBody>
      </p:sp>
      <p:sp>
        <p:nvSpPr>
          <p:cNvPr id="1294" name="Rectangle 808"/>
          <p:cNvSpPr>
            <a:spLocks noChangeAspect="1" noChangeArrowheads="1"/>
          </p:cNvSpPr>
          <p:nvPr/>
        </p:nvSpPr>
        <p:spPr bwMode="auto">
          <a:xfrm>
            <a:off x="1398113" y="5982780"/>
            <a:ext cx="30246" cy="186876"/>
          </a:xfrm>
          <a:prstGeom prst="rect">
            <a:avLst/>
          </a:prstGeom>
          <a:noFill/>
          <a:ln w="3175">
            <a:solidFill>
              <a:srgbClr val="808080"/>
            </a:solidFill>
            <a:miter lim="800000"/>
            <a:headEnd/>
            <a:tailEnd/>
          </a:ln>
        </p:spPr>
        <p:txBody>
          <a:bodyPr anchor="ctr">
            <a:spAutoFit/>
          </a:bodyPr>
          <a:lstStyle/>
          <a:p>
            <a:endParaRPr lang="en-US"/>
          </a:p>
        </p:txBody>
      </p:sp>
      <p:sp>
        <p:nvSpPr>
          <p:cNvPr id="1295" name="Rectangle 809"/>
          <p:cNvSpPr>
            <a:spLocks noChangeAspect="1" noChangeArrowheads="1"/>
          </p:cNvSpPr>
          <p:nvPr/>
        </p:nvSpPr>
        <p:spPr bwMode="auto">
          <a:xfrm>
            <a:off x="1395953" y="6005464"/>
            <a:ext cx="285173" cy="24845"/>
          </a:xfrm>
          <a:prstGeom prst="rect">
            <a:avLst/>
          </a:prstGeom>
          <a:noFill/>
          <a:ln w="3175">
            <a:solidFill>
              <a:srgbClr val="808080"/>
            </a:solidFill>
            <a:miter lim="800000"/>
            <a:headEnd/>
            <a:tailEnd/>
          </a:ln>
        </p:spPr>
        <p:txBody>
          <a:bodyPr anchor="ctr">
            <a:spAutoFit/>
          </a:bodyPr>
          <a:lstStyle/>
          <a:p>
            <a:endParaRPr lang="en-US"/>
          </a:p>
        </p:txBody>
      </p:sp>
      <p:sp>
        <p:nvSpPr>
          <p:cNvPr id="1296" name="Line 810"/>
          <p:cNvSpPr>
            <a:spLocks noChangeAspect="1" noChangeShapeType="1"/>
          </p:cNvSpPr>
          <p:nvPr/>
        </p:nvSpPr>
        <p:spPr bwMode="auto">
          <a:xfrm>
            <a:off x="1565544" y="5982780"/>
            <a:ext cx="1081" cy="186876"/>
          </a:xfrm>
          <a:prstGeom prst="line">
            <a:avLst/>
          </a:prstGeom>
          <a:noFill/>
          <a:ln w="6350">
            <a:solidFill>
              <a:srgbClr val="808080"/>
            </a:solidFill>
            <a:round/>
            <a:headEnd/>
            <a:tailEnd/>
          </a:ln>
        </p:spPr>
        <p:txBody>
          <a:bodyPr wrap="none" anchor="ctr"/>
          <a:lstStyle/>
          <a:p>
            <a:endParaRPr lang="en-US"/>
          </a:p>
        </p:txBody>
      </p:sp>
      <p:sp>
        <p:nvSpPr>
          <p:cNvPr id="1297" name="Line 811"/>
          <p:cNvSpPr>
            <a:spLocks noChangeAspect="1" noChangeShapeType="1"/>
          </p:cNvSpPr>
          <p:nvPr/>
        </p:nvSpPr>
        <p:spPr bwMode="auto">
          <a:xfrm>
            <a:off x="1469406" y="60465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298" name="Line 812"/>
          <p:cNvSpPr>
            <a:spLocks noChangeAspect="1" noChangeShapeType="1"/>
          </p:cNvSpPr>
          <p:nvPr/>
        </p:nvSpPr>
        <p:spPr bwMode="auto">
          <a:xfrm>
            <a:off x="1469406" y="60616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1299" name="Line 813"/>
          <p:cNvSpPr>
            <a:spLocks noChangeAspect="1" noChangeShapeType="1"/>
          </p:cNvSpPr>
          <p:nvPr/>
        </p:nvSpPr>
        <p:spPr bwMode="auto">
          <a:xfrm>
            <a:off x="1469406" y="60767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0" name="Line 814"/>
          <p:cNvSpPr>
            <a:spLocks noChangeAspect="1" noChangeShapeType="1"/>
          </p:cNvSpPr>
          <p:nvPr/>
        </p:nvSpPr>
        <p:spPr bwMode="auto">
          <a:xfrm>
            <a:off x="1469406" y="6090800"/>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1" name="Line 815"/>
          <p:cNvSpPr>
            <a:spLocks noChangeAspect="1" noChangeShapeType="1"/>
          </p:cNvSpPr>
          <p:nvPr/>
        </p:nvSpPr>
        <p:spPr bwMode="auto">
          <a:xfrm>
            <a:off x="1469406" y="6107004"/>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2" name="Line 816"/>
          <p:cNvSpPr>
            <a:spLocks noChangeAspect="1" noChangeShapeType="1"/>
          </p:cNvSpPr>
          <p:nvPr/>
        </p:nvSpPr>
        <p:spPr bwMode="auto">
          <a:xfrm>
            <a:off x="1469406" y="6121046"/>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3" name="Line 817"/>
          <p:cNvSpPr>
            <a:spLocks noChangeAspect="1" noChangeShapeType="1"/>
          </p:cNvSpPr>
          <p:nvPr/>
        </p:nvSpPr>
        <p:spPr bwMode="auto">
          <a:xfrm>
            <a:off x="1510454" y="60465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4" name="Line 818"/>
          <p:cNvSpPr>
            <a:spLocks noChangeAspect="1" noChangeShapeType="1"/>
          </p:cNvSpPr>
          <p:nvPr/>
        </p:nvSpPr>
        <p:spPr bwMode="auto">
          <a:xfrm>
            <a:off x="1510454" y="60616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5" name="Line 819"/>
          <p:cNvSpPr>
            <a:spLocks noChangeAspect="1" noChangeShapeType="1"/>
          </p:cNvSpPr>
          <p:nvPr/>
        </p:nvSpPr>
        <p:spPr bwMode="auto">
          <a:xfrm>
            <a:off x="1510454" y="60767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6" name="Line 820"/>
          <p:cNvSpPr>
            <a:spLocks noChangeAspect="1" noChangeShapeType="1"/>
          </p:cNvSpPr>
          <p:nvPr/>
        </p:nvSpPr>
        <p:spPr bwMode="auto">
          <a:xfrm>
            <a:off x="1510454" y="6090800"/>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7" name="Line 821"/>
          <p:cNvSpPr>
            <a:spLocks noChangeAspect="1" noChangeShapeType="1"/>
          </p:cNvSpPr>
          <p:nvPr/>
        </p:nvSpPr>
        <p:spPr bwMode="auto">
          <a:xfrm>
            <a:off x="1510454" y="6107004"/>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8" name="Line 822"/>
          <p:cNvSpPr>
            <a:spLocks noChangeAspect="1" noChangeShapeType="1"/>
          </p:cNvSpPr>
          <p:nvPr/>
        </p:nvSpPr>
        <p:spPr bwMode="auto">
          <a:xfrm>
            <a:off x="1510454" y="6121046"/>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09" name="Line 823"/>
          <p:cNvSpPr>
            <a:spLocks noChangeAspect="1" noChangeShapeType="1"/>
          </p:cNvSpPr>
          <p:nvPr/>
        </p:nvSpPr>
        <p:spPr bwMode="auto">
          <a:xfrm>
            <a:off x="1592549" y="60465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0" name="Line 824"/>
          <p:cNvSpPr>
            <a:spLocks noChangeAspect="1" noChangeShapeType="1"/>
          </p:cNvSpPr>
          <p:nvPr/>
        </p:nvSpPr>
        <p:spPr bwMode="auto">
          <a:xfrm>
            <a:off x="1592549" y="60616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1" name="Line 825"/>
          <p:cNvSpPr>
            <a:spLocks noChangeAspect="1" noChangeShapeType="1"/>
          </p:cNvSpPr>
          <p:nvPr/>
        </p:nvSpPr>
        <p:spPr bwMode="auto">
          <a:xfrm>
            <a:off x="1592549" y="60767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2" name="Line 826"/>
          <p:cNvSpPr>
            <a:spLocks noChangeAspect="1" noChangeShapeType="1"/>
          </p:cNvSpPr>
          <p:nvPr/>
        </p:nvSpPr>
        <p:spPr bwMode="auto">
          <a:xfrm>
            <a:off x="1592549" y="6090800"/>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3" name="Line 827"/>
          <p:cNvSpPr>
            <a:spLocks noChangeAspect="1" noChangeShapeType="1"/>
          </p:cNvSpPr>
          <p:nvPr/>
        </p:nvSpPr>
        <p:spPr bwMode="auto">
          <a:xfrm>
            <a:off x="1592549" y="6107004"/>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4" name="Line 828"/>
          <p:cNvSpPr>
            <a:spLocks noChangeAspect="1" noChangeShapeType="1"/>
          </p:cNvSpPr>
          <p:nvPr/>
        </p:nvSpPr>
        <p:spPr bwMode="auto">
          <a:xfrm>
            <a:off x="1592549" y="6121046"/>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5" name="Line 829"/>
          <p:cNvSpPr>
            <a:spLocks noChangeAspect="1" noChangeShapeType="1"/>
          </p:cNvSpPr>
          <p:nvPr/>
        </p:nvSpPr>
        <p:spPr bwMode="auto">
          <a:xfrm>
            <a:off x="1633597" y="604651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6" name="Line 830"/>
          <p:cNvSpPr>
            <a:spLocks noChangeAspect="1" noChangeShapeType="1"/>
          </p:cNvSpPr>
          <p:nvPr/>
        </p:nvSpPr>
        <p:spPr bwMode="auto">
          <a:xfrm>
            <a:off x="1633597" y="6061635"/>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7" name="Line 831"/>
          <p:cNvSpPr>
            <a:spLocks noChangeAspect="1" noChangeShapeType="1"/>
          </p:cNvSpPr>
          <p:nvPr/>
        </p:nvSpPr>
        <p:spPr bwMode="auto">
          <a:xfrm>
            <a:off x="1633597" y="6076758"/>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8" name="Line 832"/>
          <p:cNvSpPr>
            <a:spLocks noChangeAspect="1" noChangeShapeType="1"/>
          </p:cNvSpPr>
          <p:nvPr/>
        </p:nvSpPr>
        <p:spPr bwMode="auto">
          <a:xfrm>
            <a:off x="1633597" y="6090800"/>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19" name="Line 833"/>
          <p:cNvSpPr>
            <a:spLocks noChangeAspect="1" noChangeShapeType="1"/>
          </p:cNvSpPr>
          <p:nvPr/>
        </p:nvSpPr>
        <p:spPr bwMode="auto">
          <a:xfrm>
            <a:off x="1633597" y="6107004"/>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0" name="Line 834"/>
          <p:cNvSpPr>
            <a:spLocks noChangeAspect="1" noChangeShapeType="1"/>
          </p:cNvSpPr>
          <p:nvPr/>
        </p:nvSpPr>
        <p:spPr bwMode="auto">
          <a:xfrm>
            <a:off x="1633597" y="6121046"/>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1" name="Line 835"/>
          <p:cNvSpPr>
            <a:spLocks noChangeAspect="1" noChangeShapeType="1"/>
          </p:cNvSpPr>
          <p:nvPr/>
        </p:nvSpPr>
        <p:spPr bwMode="auto">
          <a:xfrm>
            <a:off x="1469406" y="6136169"/>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2" name="Line 836"/>
          <p:cNvSpPr>
            <a:spLocks noChangeAspect="1" noChangeShapeType="1"/>
          </p:cNvSpPr>
          <p:nvPr/>
        </p:nvSpPr>
        <p:spPr bwMode="auto">
          <a:xfrm>
            <a:off x="1469406" y="615129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3" name="Line 837"/>
          <p:cNvSpPr>
            <a:spLocks noChangeAspect="1" noChangeShapeType="1"/>
          </p:cNvSpPr>
          <p:nvPr/>
        </p:nvSpPr>
        <p:spPr bwMode="auto">
          <a:xfrm>
            <a:off x="1510454" y="6136169"/>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4" name="Line 838"/>
          <p:cNvSpPr>
            <a:spLocks noChangeAspect="1" noChangeShapeType="1"/>
          </p:cNvSpPr>
          <p:nvPr/>
        </p:nvSpPr>
        <p:spPr bwMode="auto">
          <a:xfrm>
            <a:off x="1510454" y="615129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5" name="Line 839"/>
          <p:cNvSpPr>
            <a:spLocks noChangeAspect="1" noChangeShapeType="1"/>
          </p:cNvSpPr>
          <p:nvPr/>
        </p:nvSpPr>
        <p:spPr bwMode="auto">
          <a:xfrm>
            <a:off x="1592549" y="6136169"/>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6" name="Line 840"/>
          <p:cNvSpPr>
            <a:spLocks noChangeAspect="1" noChangeShapeType="1"/>
          </p:cNvSpPr>
          <p:nvPr/>
        </p:nvSpPr>
        <p:spPr bwMode="auto">
          <a:xfrm>
            <a:off x="1592549" y="615129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7" name="Line 841"/>
          <p:cNvSpPr>
            <a:spLocks noChangeAspect="1" noChangeShapeType="1"/>
          </p:cNvSpPr>
          <p:nvPr/>
        </p:nvSpPr>
        <p:spPr bwMode="auto">
          <a:xfrm>
            <a:off x="1633597" y="6136169"/>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8" name="Line 842"/>
          <p:cNvSpPr>
            <a:spLocks noChangeAspect="1" noChangeShapeType="1"/>
          </p:cNvSpPr>
          <p:nvPr/>
        </p:nvSpPr>
        <p:spPr bwMode="auto">
          <a:xfrm>
            <a:off x="1633597" y="6151292"/>
            <a:ext cx="27005" cy="0"/>
          </a:xfrm>
          <a:prstGeom prst="line">
            <a:avLst/>
          </a:prstGeom>
          <a:noFill/>
          <a:ln w="3175">
            <a:solidFill>
              <a:srgbClr val="808080"/>
            </a:solidFill>
            <a:round/>
            <a:headEnd/>
            <a:tailEnd/>
          </a:ln>
        </p:spPr>
        <p:txBody>
          <a:bodyPr wrap="none" anchor="ctr">
            <a:spAutoFit/>
          </a:bodyPr>
          <a:lstStyle/>
          <a:p>
            <a:endParaRPr lang="en-US"/>
          </a:p>
        </p:txBody>
      </p:sp>
      <p:sp>
        <p:nvSpPr>
          <p:cNvPr id="1329" name="Rectangle 843"/>
          <p:cNvSpPr>
            <a:spLocks noChangeAspect="1" noChangeArrowheads="1"/>
          </p:cNvSpPr>
          <p:nvPr/>
        </p:nvSpPr>
        <p:spPr bwMode="auto">
          <a:xfrm>
            <a:off x="1395953" y="5982780"/>
            <a:ext cx="285173" cy="186876"/>
          </a:xfrm>
          <a:prstGeom prst="rect">
            <a:avLst/>
          </a:prstGeom>
          <a:noFill/>
          <a:ln w="6350">
            <a:solidFill>
              <a:srgbClr val="808080"/>
            </a:solidFill>
            <a:miter lim="800000"/>
            <a:headEnd/>
            <a:tailEnd/>
          </a:ln>
        </p:spPr>
        <p:txBody>
          <a:bodyPr wrap="none" lIns="0" rIns="0" anchor="ctr"/>
          <a:lstStyle/>
          <a:p>
            <a:endParaRPr lang="en-US"/>
          </a:p>
        </p:txBody>
      </p:sp>
      <p:sp>
        <p:nvSpPr>
          <p:cNvPr id="1330" name="Line 844"/>
          <p:cNvSpPr>
            <a:spLocks noChangeAspect="1" noChangeShapeType="1"/>
          </p:cNvSpPr>
          <p:nvPr/>
        </p:nvSpPr>
        <p:spPr bwMode="auto">
          <a:xfrm>
            <a:off x="1453203" y="6030309"/>
            <a:ext cx="0" cy="139347"/>
          </a:xfrm>
          <a:prstGeom prst="line">
            <a:avLst/>
          </a:prstGeom>
          <a:noFill/>
          <a:ln w="3175">
            <a:solidFill>
              <a:srgbClr val="808080"/>
            </a:solidFill>
            <a:round/>
            <a:headEnd/>
            <a:tailEnd/>
          </a:ln>
        </p:spPr>
        <p:txBody>
          <a:bodyPr wrap="none" lIns="0" rIns="0" anchor="ctr"/>
          <a:lstStyle/>
          <a:p>
            <a:endParaRPr lang="en-US"/>
          </a:p>
        </p:txBody>
      </p:sp>
      <p:grpSp>
        <p:nvGrpSpPr>
          <p:cNvPr id="1331" name="Group 6022"/>
          <p:cNvGrpSpPr/>
          <p:nvPr/>
        </p:nvGrpSpPr>
        <p:grpSpPr>
          <a:xfrm>
            <a:off x="2057400" y="4087766"/>
            <a:ext cx="304800" cy="342900"/>
            <a:chOff x="1066800" y="1028700"/>
            <a:chExt cx="304800" cy="342900"/>
          </a:xfrm>
        </p:grpSpPr>
        <p:sp>
          <p:nvSpPr>
            <p:cNvPr id="1332" name="Rectangle 1331"/>
            <p:cNvSpPr/>
            <p:nvPr/>
          </p:nvSpPr>
          <p:spPr bwMode="auto">
            <a:xfrm>
              <a:off x="1066800" y="1028700"/>
              <a:ext cx="304800" cy="342900"/>
            </a:xfrm>
            <a:prstGeom prst="rect">
              <a:avLst/>
            </a:prstGeom>
            <a:solidFill>
              <a:schemeClr val="bg1"/>
            </a:solidFill>
            <a:ln w="9525" cap="flat" cmpd="sng" algn="ctr">
              <a:solidFill>
                <a:srgbClr val="336699"/>
              </a:solidFill>
              <a:prstDash val="solid"/>
              <a:round/>
              <a:headEnd type="none" w="med" len="med"/>
              <a:tailEnd type="none" w="med" len="sm"/>
            </a:ln>
            <a:effectLst>
              <a:outerShdw blurRad="50800" dist="38100" dir="2700000" algn="tl" rotWithShape="0">
                <a:prstClr val="black">
                  <a:alpha val="40000"/>
                </a:prstClr>
              </a:outerShdw>
            </a:effectLst>
          </p:spPr>
          <p:txBody>
            <a:bodyPr vert="horz" wrap="square" lIns="45720" tIns="45720" rIns="4572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a typeface="ＭＳ Ｐゴシック" pitchFamily="80" charset="-128"/>
              </a:endParaRPr>
            </a:p>
          </p:txBody>
        </p:sp>
        <p:grpSp>
          <p:nvGrpSpPr>
            <p:cNvPr id="1333" name="Group 190"/>
            <p:cNvGrpSpPr>
              <a:grpSpLocks/>
            </p:cNvGrpSpPr>
            <p:nvPr/>
          </p:nvGrpSpPr>
          <p:grpSpPr bwMode="auto">
            <a:xfrm flipH="1" flipV="1">
              <a:off x="1104900" y="1104900"/>
              <a:ext cx="215820" cy="215820"/>
              <a:chOff x="3371" y="3253"/>
              <a:chExt cx="147" cy="149"/>
            </a:xfrm>
          </p:grpSpPr>
          <p:sp>
            <p:nvSpPr>
              <p:cNvPr id="1334" name="Arc 191"/>
              <p:cNvSpPr>
                <a:spLocks/>
              </p:cNvSpPr>
              <p:nvPr/>
            </p:nvSpPr>
            <p:spPr bwMode="auto">
              <a:xfrm>
                <a:off x="3444" y="3253"/>
                <a:ext cx="66" cy="74"/>
              </a:xfrm>
              <a:custGeom>
                <a:avLst/>
                <a:gdLst>
                  <a:gd name="T0" fmla="*/ 0 w 19215"/>
                  <a:gd name="T1" fmla="*/ 0 h 21600"/>
                  <a:gd name="T2" fmla="*/ 66 w 19215"/>
                  <a:gd name="T3" fmla="*/ 40 h 21600"/>
                  <a:gd name="T4" fmla="*/ 0 w 19215"/>
                  <a:gd name="T5" fmla="*/ 74 h 21600"/>
                  <a:gd name="T6" fmla="*/ 0 60000 65536"/>
                  <a:gd name="T7" fmla="*/ 0 60000 65536"/>
                  <a:gd name="T8" fmla="*/ 0 60000 65536"/>
                  <a:gd name="T9" fmla="*/ 0 w 19215"/>
                  <a:gd name="T10" fmla="*/ 0 h 21600"/>
                  <a:gd name="T11" fmla="*/ 19215 w 19215"/>
                  <a:gd name="T12" fmla="*/ 21600 h 21600"/>
                </a:gdLst>
                <a:ahLst/>
                <a:cxnLst>
                  <a:cxn ang="T6">
                    <a:pos x="T0" y="T1"/>
                  </a:cxn>
                  <a:cxn ang="T7">
                    <a:pos x="T2" y="T3"/>
                  </a:cxn>
                  <a:cxn ang="T8">
                    <a:pos x="T4" y="T5"/>
                  </a:cxn>
                </a:cxnLst>
                <a:rect l="T9" t="T10" r="T11" b="T12"/>
                <a:pathLst>
                  <a:path w="19215" h="21600" fill="none" extrusionOk="0">
                    <a:moveTo>
                      <a:pt x="-1" y="0"/>
                    </a:moveTo>
                    <a:cubicBezTo>
                      <a:pt x="8097" y="0"/>
                      <a:pt x="15515" y="4529"/>
                      <a:pt x="19214" y="11733"/>
                    </a:cubicBezTo>
                  </a:path>
                  <a:path w="19215" h="21600" stroke="0" extrusionOk="0">
                    <a:moveTo>
                      <a:pt x="-1" y="0"/>
                    </a:moveTo>
                    <a:cubicBezTo>
                      <a:pt x="8097" y="0"/>
                      <a:pt x="15515" y="4529"/>
                      <a:pt x="19214" y="11733"/>
                    </a:cubicBezTo>
                    <a:lnTo>
                      <a:pt x="0" y="21600"/>
                    </a:lnTo>
                    <a:close/>
                  </a:path>
                </a:pathLst>
              </a:custGeom>
              <a:solidFill>
                <a:srgbClr val="009999">
                  <a:alpha val="50195"/>
                </a:srgbClr>
              </a:solidFill>
              <a:ln w="3175">
                <a:solidFill>
                  <a:schemeClr val="bg1">
                    <a:lumMod val="50000"/>
                  </a:schemeClr>
                </a:solidFill>
                <a:round/>
                <a:headEnd/>
                <a:tailEnd/>
              </a:ln>
            </p:spPr>
            <p:txBody>
              <a:bodyPr wrap="none" lIns="137160" rIns="45720" anchor="ctr"/>
              <a:lstStyle/>
              <a:p>
                <a:endParaRPr lang="en-US"/>
              </a:p>
            </p:txBody>
          </p:sp>
          <p:sp>
            <p:nvSpPr>
              <p:cNvPr id="1335" name="Arc 192"/>
              <p:cNvSpPr>
                <a:spLocks/>
              </p:cNvSpPr>
              <p:nvPr/>
            </p:nvSpPr>
            <p:spPr bwMode="auto">
              <a:xfrm>
                <a:off x="3444" y="3294"/>
                <a:ext cx="74" cy="108"/>
              </a:xfrm>
              <a:custGeom>
                <a:avLst/>
                <a:gdLst>
                  <a:gd name="T0" fmla="*/ 66 w 21600"/>
                  <a:gd name="T1" fmla="*/ 0 h 31462"/>
                  <a:gd name="T2" fmla="*/ 0 w 21600"/>
                  <a:gd name="T3" fmla="*/ 108 h 31462"/>
                  <a:gd name="T4" fmla="*/ 0 w 21600"/>
                  <a:gd name="T5" fmla="*/ 34 h 31462"/>
                  <a:gd name="T6" fmla="*/ 0 60000 65536"/>
                  <a:gd name="T7" fmla="*/ 0 60000 65536"/>
                  <a:gd name="T8" fmla="*/ 0 60000 65536"/>
                  <a:gd name="T9" fmla="*/ 0 w 21600"/>
                  <a:gd name="T10" fmla="*/ 0 h 31462"/>
                  <a:gd name="T11" fmla="*/ 21600 w 21600"/>
                  <a:gd name="T12" fmla="*/ 31462 h 31462"/>
                </a:gdLst>
                <a:ahLst/>
                <a:cxnLst>
                  <a:cxn ang="T6">
                    <a:pos x="T0" y="T1"/>
                  </a:cxn>
                  <a:cxn ang="T7">
                    <a:pos x="T2" y="T3"/>
                  </a:cxn>
                  <a:cxn ang="T8">
                    <a:pos x="T4" y="T5"/>
                  </a:cxn>
                </a:cxnLst>
                <a:rect l="T9" t="T10" r="T11" b="T12"/>
                <a:pathLst>
                  <a:path w="21600" h="31462" fill="none" extrusionOk="0">
                    <a:moveTo>
                      <a:pt x="19217" y="-1"/>
                    </a:moveTo>
                    <a:cubicBezTo>
                      <a:pt x="20783" y="3051"/>
                      <a:pt x="21600" y="6432"/>
                      <a:pt x="21600" y="9862"/>
                    </a:cubicBezTo>
                    <a:cubicBezTo>
                      <a:pt x="21600" y="21791"/>
                      <a:pt x="11929" y="31461"/>
                      <a:pt x="0" y="31462"/>
                    </a:cubicBezTo>
                  </a:path>
                  <a:path w="21600" h="31462" stroke="0" extrusionOk="0">
                    <a:moveTo>
                      <a:pt x="19217" y="-1"/>
                    </a:moveTo>
                    <a:cubicBezTo>
                      <a:pt x="20783" y="3051"/>
                      <a:pt x="21600" y="6432"/>
                      <a:pt x="21600" y="9862"/>
                    </a:cubicBezTo>
                    <a:cubicBezTo>
                      <a:pt x="21600" y="21791"/>
                      <a:pt x="11929" y="31461"/>
                      <a:pt x="0" y="31462"/>
                    </a:cubicBezTo>
                    <a:lnTo>
                      <a:pt x="0" y="9862"/>
                    </a:lnTo>
                    <a:close/>
                  </a:path>
                </a:pathLst>
              </a:custGeom>
              <a:solidFill>
                <a:srgbClr val="A50021">
                  <a:alpha val="50195"/>
                </a:srgbClr>
              </a:solidFill>
              <a:ln w="3175">
                <a:solidFill>
                  <a:schemeClr val="bg1">
                    <a:lumMod val="50000"/>
                  </a:schemeClr>
                </a:solidFill>
                <a:round/>
                <a:headEnd/>
                <a:tailEnd/>
              </a:ln>
            </p:spPr>
            <p:txBody>
              <a:bodyPr wrap="none" lIns="137160" rIns="45720" anchor="ctr"/>
              <a:lstStyle/>
              <a:p>
                <a:endParaRPr lang="en-US"/>
              </a:p>
            </p:txBody>
          </p:sp>
          <p:sp>
            <p:nvSpPr>
              <p:cNvPr id="1336" name="Arc 193"/>
              <p:cNvSpPr>
                <a:spLocks/>
              </p:cNvSpPr>
              <p:nvPr/>
            </p:nvSpPr>
            <p:spPr bwMode="auto">
              <a:xfrm>
                <a:off x="3371" y="3278"/>
                <a:ext cx="76" cy="124"/>
              </a:xfrm>
              <a:custGeom>
                <a:avLst/>
                <a:gdLst>
                  <a:gd name="T0" fmla="*/ 76 w 22186"/>
                  <a:gd name="T1" fmla="*/ 124 h 36195"/>
                  <a:gd name="T2" fmla="*/ 19 w 22186"/>
                  <a:gd name="T3" fmla="*/ 0 h 36195"/>
                  <a:gd name="T4" fmla="*/ 74 w 22186"/>
                  <a:gd name="T5" fmla="*/ 50 h 36195"/>
                  <a:gd name="T6" fmla="*/ 0 60000 65536"/>
                  <a:gd name="T7" fmla="*/ 0 60000 65536"/>
                  <a:gd name="T8" fmla="*/ 0 60000 65536"/>
                  <a:gd name="T9" fmla="*/ 0 w 22186"/>
                  <a:gd name="T10" fmla="*/ 0 h 36195"/>
                  <a:gd name="T11" fmla="*/ 22186 w 22186"/>
                  <a:gd name="T12" fmla="*/ 36195 h 36195"/>
                </a:gdLst>
                <a:ahLst/>
                <a:cxnLst>
                  <a:cxn ang="T6">
                    <a:pos x="T0" y="T1"/>
                  </a:cxn>
                  <a:cxn ang="T7">
                    <a:pos x="T2" y="T3"/>
                  </a:cxn>
                  <a:cxn ang="T8">
                    <a:pos x="T4" y="T5"/>
                  </a:cxn>
                </a:cxnLst>
                <a:rect l="T9" t="T10" r="T11" b="T12"/>
                <a:pathLst>
                  <a:path w="22186" h="36195" fill="none" extrusionOk="0">
                    <a:moveTo>
                      <a:pt x="22186" y="36187"/>
                    </a:moveTo>
                    <a:cubicBezTo>
                      <a:pt x="21990" y="36192"/>
                      <a:pt x="21795" y="36194"/>
                      <a:pt x="21600" y="36195"/>
                    </a:cubicBezTo>
                    <a:cubicBezTo>
                      <a:pt x="9670" y="36195"/>
                      <a:pt x="0" y="26524"/>
                      <a:pt x="0" y="14595"/>
                    </a:cubicBezTo>
                    <a:cubicBezTo>
                      <a:pt x="-1" y="9191"/>
                      <a:pt x="2025" y="3983"/>
                      <a:pt x="5676" y="-1"/>
                    </a:cubicBezTo>
                  </a:path>
                  <a:path w="22186" h="36195" stroke="0" extrusionOk="0">
                    <a:moveTo>
                      <a:pt x="22186" y="36187"/>
                    </a:moveTo>
                    <a:cubicBezTo>
                      <a:pt x="21990" y="36192"/>
                      <a:pt x="21795" y="36194"/>
                      <a:pt x="21600" y="36195"/>
                    </a:cubicBezTo>
                    <a:cubicBezTo>
                      <a:pt x="9670" y="36195"/>
                      <a:pt x="0" y="26524"/>
                      <a:pt x="0" y="14595"/>
                    </a:cubicBezTo>
                    <a:cubicBezTo>
                      <a:pt x="-1" y="9191"/>
                      <a:pt x="2025" y="3983"/>
                      <a:pt x="5676" y="-1"/>
                    </a:cubicBezTo>
                    <a:lnTo>
                      <a:pt x="21600" y="14595"/>
                    </a:lnTo>
                    <a:close/>
                  </a:path>
                </a:pathLst>
              </a:custGeom>
              <a:solidFill>
                <a:srgbClr val="CC9900">
                  <a:alpha val="50195"/>
                </a:srgbClr>
              </a:solidFill>
              <a:ln w="3175">
                <a:solidFill>
                  <a:schemeClr val="bg1">
                    <a:lumMod val="50000"/>
                  </a:schemeClr>
                </a:solidFill>
                <a:round/>
                <a:headEnd/>
                <a:tailEnd/>
              </a:ln>
            </p:spPr>
            <p:txBody>
              <a:bodyPr wrap="none" lIns="137160" rIns="45720" anchor="ctr"/>
              <a:lstStyle/>
              <a:p>
                <a:endParaRPr lang="en-US"/>
              </a:p>
            </p:txBody>
          </p:sp>
          <p:sp>
            <p:nvSpPr>
              <p:cNvPr id="1337" name="Arc 194"/>
              <p:cNvSpPr>
                <a:spLocks/>
              </p:cNvSpPr>
              <p:nvPr/>
            </p:nvSpPr>
            <p:spPr bwMode="auto">
              <a:xfrm>
                <a:off x="3387" y="3253"/>
                <a:ext cx="66" cy="74"/>
              </a:xfrm>
              <a:custGeom>
                <a:avLst/>
                <a:gdLst>
                  <a:gd name="T0" fmla="*/ 0 w 19471"/>
                  <a:gd name="T1" fmla="*/ 29 h 21600"/>
                  <a:gd name="T2" fmla="*/ 66 w 19471"/>
                  <a:gd name="T3" fmla="*/ 0 h 21600"/>
                  <a:gd name="T4" fmla="*/ 58 w 19471"/>
                  <a:gd name="T5" fmla="*/ 74 h 21600"/>
                  <a:gd name="T6" fmla="*/ 0 60000 65536"/>
                  <a:gd name="T7" fmla="*/ 0 60000 65536"/>
                  <a:gd name="T8" fmla="*/ 0 60000 65536"/>
                  <a:gd name="T9" fmla="*/ 0 w 19471"/>
                  <a:gd name="T10" fmla="*/ 0 h 21600"/>
                  <a:gd name="T11" fmla="*/ 19471 w 19471"/>
                  <a:gd name="T12" fmla="*/ 21600 h 21600"/>
                </a:gdLst>
                <a:ahLst/>
                <a:cxnLst>
                  <a:cxn ang="T6">
                    <a:pos x="T0" y="T1"/>
                  </a:cxn>
                  <a:cxn ang="T7">
                    <a:pos x="T2" y="T3"/>
                  </a:cxn>
                  <a:cxn ang="T8">
                    <a:pos x="T4" y="T5"/>
                  </a:cxn>
                </a:cxnLst>
                <a:rect l="T9" t="T10" r="T11" b="T12"/>
                <a:pathLst>
                  <a:path w="19471" h="21600" fill="none" extrusionOk="0">
                    <a:moveTo>
                      <a:pt x="-1" y="8386"/>
                    </a:moveTo>
                    <a:cubicBezTo>
                      <a:pt x="4090" y="3097"/>
                      <a:pt x="10400" y="-1"/>
                      <a:pt x="17087" y="0"/>
                    </a:cubicBezTo>
                    <a:cubicBezTo>
                      <a:pt x="17883" y="0"/>
                      <a:pt x="18679" y="44"/>
                      <a:pt x="19471" y="131"/>
                    </a:cubicBezTo>
                  </a:path>
                  <a:path w="19471" h="21600" stroke="0" extrusionOk="0">
                    <a:moveTo>
                      <a:pt x="-1" y="8386"/>
                    </a:moveTo>
                    <a:cubicBezTo>
                      <a:pt x="4090" y="3097"/>
                      <a:pt x="10400" y="-1"/>
                      <a:pt x="17087" y="0"/>
                    </a:cubicBezTo>
                    <a:cubicBezTo>
                      <a:pt x="17883" y="0"/>
                      <a:pt x="18679" y="44"/>
                      <a:pt x="19471" y="131"/>
                    </a:cubicBezTo>
                    <a:lnTo>
                      <a:pt x="17087" y="21600"/>
                    </a:lnTo>
                    <a:close/>
                  </a:path>
                </a:pathLst>
              </a:custGeom>
              <a:solidFill>
                <a:srgbClr val="969696"/>
              </a:solidFill>
              <a:ln w="3175">
                <a:solidFill>
                  <a:schemeClr val="bg1">
                    <a:lumMod val="50000"/>
                  </a:schemeClr>
                </a:solidFill>
                <a:round/>
                <a:headEnd/>
                <a:tailEnd/>
              </a:ln>
            </p:spPr>
            <p:txBody>
              <a:bodyPr wrap="none" lIns="137160" rIns="45720" anchor="ctr"/>
              <a:lstStyle/>
              <a:p>
                <a:endParaRPr lang="en-US"/>
              </a:p>
            </p:txBody>
          </p:sp>
        </p:grpSp>
      </p:grpSp>
      <p:pic>
        <p:nvPicPr>
          <p:cNvPr id="1338" name="Picture 2"/>
          <p:cNvPicPr>
            <a:picLocks noChangeAspect="1" noChangeArrowheads="1"/>
          </p:cNvPicPr>
          <p:nvPr/>
        </p:nvPicPr>
        <p:blipFill>
          <a:blip r:embed="rId4" cstate="print"/>
          <a:srcRect l="1067" t="9834" r="8205" b="9026"/>
          <a:stretch>
            <a:fillRect/>
          </a:stretch>
        </p:blipFill>
        <p:spPr bwMode="auto">
          <a:xfrm>
            <a:off x="3429000" y="3478166"/>
            <a:ext cx="1772591" cy="13716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339" name="Picture 4"/>
          <p:cNvPicPr>
            <a:picLocks noChangeAspect="1" noChangeArrowheads="1"/>
          </p:cNvPicPr>
          <p:nvPr/>
        </p:nvPicPr>
        <p:blipFill>
          <a:blip r:embed="rId5" cstate="print"/>
          <a:srcRect l="10930" t="10156" r="10001" b="8594"/>
          <a:stretch>
            <a:fillRect/>
          </a:stretch>
        </p:blipFill>
        <p:spPr bwMode="auto">
          <a:xfrm>
            <a:off x="3429000" y="4991099"/>
            <a:ext cx="1790700" cy="1371601"/>
          </a:xfrm>
          <a:prstGeom prst="rect">
            <a:avLst/>
          </a:prstGeom>
          <a:noFill/>
          <a:ln w="9525">
            <a:solidFill>
              <a:schemeClr val="tx1">
                <a:lumMod val="65000"/>
                <a:lumOff val="35000"/>
              </a:schemeClr>
            </a:solidFill>
            <a:miter lim="800000"/>
            <a:headEnd/>
            <a:tailEnd/>
          </a:ln>
          <a:effectLst>
            <a:outerShdw blurRad="50800" dist="38100" dir="2700000" algn="tl" rotWithShape="0">
              <a:prstClr val="black">
                <a:alpha val="40000"/>
              </a:prstClr>
            </a:outerShdw>
          </a:effectLst>
        </p:spPr>
      </p:pic>
      <p:pic>
        <p:nvPicPr>
          <p:cNvPr id="1342" name="Picture 7"/>
          <p:cNvPicPr>
            <a:picLocks noChangeAspect="1" noChangeArrowheads="1"/>
          </p:cNvPicPr>
          <p:nvPr/>
        </p:nvPicPr>
        <p:blipFill>
          <a:blip r:embed="rId6" cstate="print"/>
          <a:srcRect l="7826" t="8696" r="8696" b="7608"/>
          <a:stretch>
            <a:fillRect/>
          </a:stretch>
        </p:blipFill>
        <p:spPr bwMode="auto">
          <a:xfrm>
            <a:off x="5867400" y="2193898"/>
            <a:ext cx="856111" cy="686940"/>
          </a:xfrm>
          <a:prstGeom prst="rect">
            <a:avLst/>
          </a:prstGeom>
          <a:noFill/>
          <a:ln w="9525">
            <a:solidFill>
              <a:srgbClr val="B2B2B2"/>
            </a:solidFill>
            <a:miter lim="800000"/>
            <a:headEnd/>
            <a:tailEnd/>
          </a:ln>
          <a:effectLst>
            <a:outerShdw blurRad="50800" dist="38100" dir="2700000" algn="tl" rotWithShape="0">
              <a:prstClr val="black">
                <a:alpha val="40000"/>
              </a:prstClr>
            </a:outerShdw>
          </a:effectLst>
        </p:spPr>
      </p:pic>
      <p:pic>
        <p:nvPicPr>
          <p:cNvPr id="1343" name="Picture 2"/>
          <p:cNvPicPr>
            <a:picLocks noChangeAspect="1" noChangeArrowheads="1"/>
          </p:cNvPicPr>
          <p:nvPr/>
        </p:nvPicPr>
        <p:blipFill>
          <a:blip r:embed="rId7" cstate="print"/>
          <a:srcRect l="1067" t="9834" r="8205" b="9026"/>
          <a:stretch>
            <a:fillRect/>
          </a:stretch>
        </p:blipFill>
        <p:spPr bwMode="auto">
          <a:xfrm>
            <a:off x="6858098" y="2212948"/>
            <a:ext cx="919294" cy="67181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344" name="Picture 4"/>
          <p:cNvPicPr>
            <a:picLocks noChangeAspect="1" noChangeArrowheads="1"/>
          </p:cNvPicPr>
          <p:nvPr/>
        </p:nvPicPr>
        <p:blipFill>
          <a:blip r:embed="rId8" cstate="print"/>
          <a:srcRect l="10930" t="10156" r="10001" b="8594"/>
          <a:stretch>
            <a:fillRect/>
          </a:stretch>
        </p:blipFill>
        <p:spPr bwMode="auto">
          <a:xfrm>
            <a:off x="7889922" y="2193898"/>
            <a:ext cx="863651" cy="710163"/>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45" name="Elbow Connector 1344"/>
          <p:cNvCxnSpPr>
            <a:stCxn id="1342" idx="2"/>
            <a:endCxn id="1352" idx="0"/>
          </p:cNvCxnSpPr>
          <p:nvPr/>
        </p:nvCxnSpPr>
        <p:spPr bwMode="auto">
          <a:xfrm rot="16200000" flipH="1">
            <a:off x="6060064" y="3116230"/>
            <a:ext cx="658166" cy="187382"/>
          </a:xfrm>
          <a:prstGeom prst="bentConnector3">
            <a:avLst>
              <a:gd name="adj1" fmla="val 50000"/>
            </a:avLst>
          </a:prstGeom>
          <a:noFill/>
          <a:ln w="9525" cap="flat" cmpd="sng" algn="ctr">
            <a:solidFill>
              <a:schemeClr val="tx1"/>
            </a:solidFill>
            <a:prstDash val="dash"/>
            <a:round/>
            <a:headEnd type="none" w="med" len="med"/>
            <a:tailEnd type="arrow"/>
          </a:ln>
          <a:effectLst/>
        </p:spPr>
      </p:cxnSp>
      <p:cxnSp>
        <p:nvCxnSpPr>
          <p:cNvPr id="1346" name="Elbow Connector 1345"/>
          <p:cNvCxnSpPr>
            <a:stCxn id="1343" idx="2"/>
            <a:endCxn id="1349" idx="0"/>
          </p:cNvCxnSpPr>
          <p:nvPr/>
        </p:nvCxnSpPr>
        <p:spPr bwMode="auto">
          <a:xfrm rot="5400000">
            <a:off x="6954691" y="3175949"/>
            <a:ext cx="654241" cy="71868"/>
          </a:xfrm>
          <a:prstGeom prst="bentConnector3">
            <a:avLst>
              <a:gd name="adj1" fmla="val 50000"/>
            </a:avLst>
          </a:prstGeom>
          <a:noFill/>
          <a:ln w="9525" cap="flat" cmpd="sng" algn="ctr">
            <a:solidFill>
              <a:schemeClr val="tx1"/>
            </a:solidFill>
            <a:prstDash val="dash"/>
            <a:round/>
            <a:headEnd type="none" w="med" len="med"/>
            <a:tailEnd type="arrow"/>
          </a:ln>
          <a:effectLst/>
        </p:spPr>
      </p:cxnSp>
      <p:cxnSp>
        <p:nvCxnSpPr>
          <p:cNvPr id="1347" name="Elbow Connector 1346"/>
          <p:cNvCxnSpPr>
            <a:stCxn id="1344" idx="2"/>
            <a:endCxn id="1348" idx="0"/>
          </p:cNvCxnSpPr>
          <p:nvPr/>
        </p:nvCxnSpPr>
        <p:spPr bwMode="auto">
          <a:xfrm rot="5400000">
            <a:off x="7859750" y="3077005"/>
            <a:ext cx="634943" cy="289055"/>
          </a:xfrm>
          <a:prstGeom prst="bentConnector3">
            <a:avLst>
              <a:gd name="adj1" fmla="val 50000"/>
            </a:avLst>
          </a:prstGeom>
          <a:noFill/>
          <a:ln w="9525" cap="flat" cmpd="sng" algn="ctr">
            <a:solidFill>
              <a:schemeClr val="tx1"/>
            </a:solidFill>
            <a:prstDash val="dash"/>
            <a:round/>
            <a:headEnd type="none" w="med" len="med"/>
            <a:tailEnd type="arrow"/>
          </a:ln>
          <a:effectLst/>
        </p:spPr>
      </p:cxnSp>
      <p:grpSp>
        <p:nvGrpSpPr>
          <p:cNvPr id="4" name="Group 3"/>
          <p:cNvGrpSpPr/>
          <p:nvPr/>
        </p:nvGrpSpPr>
        <p:grpSpPr>
          <a:xfrm>
            <a:off x="6057299" y="3539004"/>
            <a:ext cx="2659335" cy="2404596"/>
            <a:chOff x="6057299" y="3539004"/>
            <a:chExt cx="2659335" cy="2404596"/>
          </a:xfrm>
        </p:grpSpPr>
        <p:sp>
          <p:nvSpPr>
            <p:cNvPr id="1348" name="Rounded Rectangle 1347"/>
            <p:cNvSpPr/>
            <p:nvPr/>
          </p:nvSpPr>
          <p:spPr bwMode="auto">
            <a:xfrm>
              <a:off x="7617563" y="3539004"/>
              <a:ext cx="830260" cy="276754"/>
            </a:xfrm>
            <a:prstGeom prst="roundRect">
              <a:avLst/>
            </a:prstGeom>
            <a:solidFill>
              <a:schemeClr val="bg1">
                <a:lumMod val="95000"/>
              </a:schemeClr>
            </a:solidFill>
            <a:ln w="6350" cap="flat" cmpd="sng" algn="ctr">
              <a:solidFill>
                <a:schemeClr val="bg1">
                  <a:lumMod val="65000"/>
                </a:schemeClr>
              </a:solidFill>
              <a:prstDash val="solid"/>
              <a:round/>
              <a:headEnd type="none" w="med" len="med"/>
              <a:tailEnd type="stealth" w="med" len="sm"/>
            </a:ln>
            <a:effectLst/>
          </p:spPr>
          <p:txBody>
            <a:bodyPr vert="horz" wrap="square" lIns="45720" tIns="45720" rIns="4572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elvetica" pitchFamily="34" charset="0"/>
                <a:ea typeface="ＭＳ Ｐゴシック" pitchFamily="80" charset="-128"/>
                <a:cs typeface="Helvetica" pitchFamily="34" charset="0"/>
              </a:endParaRPr>
            </a:p>
          </p:txBody>
        </p:sp>
        <p:sp>
          <p:nvSpPr>
            <p:cNvPr id="1349" name="Rounded Rectangle 1348"/>
            <p:cNvSpPr/>
            <p:nvPr/>
          </p:nvSpPr>
          <p:spPr bwMode="auto">
            <a:xfrm>
              <a:off x="6830747" y="3539004"/>
              <a:ext cx="830260" cy="276754"/>
            </a:xfrm>
            <a:prstGeom prst="roundRect">
              <a:avLst/>
            </a:prstGeom>
            <a:solidFill>
              <a:schemeClr val="bg1">
                <a:lumMod val="95000"/>
              </a:schemeClr>
            </a:solidFill>
            <a:ln w="6350" cap="flat" cmpd="sng" algn="ctr">
              <a:solidFill>
                <a:schemeClr val="bg1">
                  <a:lumMod val="65000"/>
                </a:schemeClr>
              </a:solidFill>
              <a:prstDash val="solid"/>
              <a:round/>
              <a:headEnd type="none" w="med" len="med"/>
              <a:tailEnd type="stealth" w="med" len="sm"/>
            </a:ln>
            <a:effectLst/>
          </p:spPr>
          <p:txBody>
            <a:bodyPr vert="horz" wrap="square" lIns="45720" tIns="45720" rIns="4572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elvetica" pitchFamily="34" charset="0"/>
                <a:ea typeface="ＭＳ Ｐゴシック" pitchFamily="80" charset="-128"/>
                <a:cs typeface="Helvetica" pitchFamily="34" charset="0"/>
              </a:endParaRPr>
            </a:p>
          </p:txBody>
        </p:sp>
        <p:sp>
          <p:nvSpPr>
            <p:cNvPr id="1350" name="TextBox 1349"/>
            <p:cNvSpPr txBox="1"/>
            <p:nvPr/>
          </p:nvSpPr>
          <p:spPr>
            <a:xfrm>
              <a:off x="6860200" y="3549048"/>
              <a:ext cx="449162" cy="215444"/>
            </a:xfrm>
            <a:prstGeom prst="rect">
              <a:avLst/>
            </a:prstGeom>
            <a:noFill/>
          </p:spPr>
          <p:txBody>
            <a:bodyPr wrap="none" rtlCol="0">
              <a:spAutoFit/>
            </a:bodyPr>
            <a:lstStyle/>
            <a:p>
              <a:r>
                <a:rPr lang="en-US" sz="800" dirty="0" smtClean="0">
                  <a:solidFill>
                    <a:schemeClr val="accent4">
                      <a:lumMod val="65000"/>
                      <a:lumOff val="35000"/>
                    </a:schemeClr>
                  </a:solidFill>
                  <a:latin typeface="Helvetica" pitchFamily="34" charset="0"/>
                  <a:cs typeface="Helvetica" pitchFamily="34" charset="0"/>
                </a:rPr>
                <a:t>Tab 2</a:t>
              </a:r>
              <a:endParaRPr lang="en-US" sz="800" dirty="0">
                <a:solidFill>
                  <a:schemeClr val="accent4">
                    <a:lumMod val="65000"/>
                    <a:lumOff val="35000"/>
                  </a:schemeClr>
                </a:solidFill>
                <a:latin typeface="Helvetica" pitchFamily="34" charset="0"/>
                <a:cs typeface="Helvetica" pitchFamily="34" charset="0"/>
              </a:endParaRPr>
            </a:p>
          </p:txBody>
        </p:sp>
        <p:sp>
          <p:nvSpPr>
            <p:cNvPr id="1351" name="TextBox 1350"/>
            <p:cNvSpPr txBox="1"/>
            <p:nvPr/>
          </p:nvSpPr>
          <p:spPr>
            <a:xfrm>
              <a:off x="7634498" y="3549048"/>
              <a:ext cx="449162" cy="215444"/>
            </a:xfrm>
            <a:prstGeom prst="rect">
              <a:avLst/>
            </a:prstGeom>
            <a:noFill/>
          </p:spPr>
          <p:txBody>
            <a:bodyPr wrap="none" rtlCol="0">
              <a:spAutoFit/>
            </a:bodyPr>
            <a:lstStyle/>
            <a:p>
              <a:r>
                <a:rPr lang="en-US" sz="800" dirty="0" smtClean="0">
                  <a:solidFill>
                    <a:schemeClr val="accent4">
                      <a:lumMod val="65000"/>
                      <a:lumOff val="35000"/>
                    </a:schemeClr>
                  </a:solidFill>
                  <a:latin typeface="Helvetica" pitchFamily="34" charset="0"/>
                  <a:cs typeface="Helvetica" pitchFamily="34" charset="0"/>
                </a:rPr>
                <a:t>Tab 3</a:t>
              </a:r>
              <a:endParaRPr lang="en-US" sz="800" dirty="0">
                <a:solidFill>
                  <a:schemeClr val="accent4">
                    <a:lumMod val="65000"/>
                    <a:lumOff val="35000"/>
                  </a:schemeClr>
                </a:solidFill>
                <a:latin typeface="Helvetica" pitchFamily="34" charset="0"/>
                <a:cs typeface="Helvetica" pitchFamily="34" charset="0"/>
              </a:endParaRPr>
            </a:p>
          </p:txBody>
        </p:sp>
        <p:sp>
          <p:nvSpPr>
            <p:cNvPr id="1352" name="Rounded Rectangle 1351"/>
            <p:cNvSpPr/>
            <p:nvPr/>
          </p:nvSpPr>
          <p:spPr bwMode="auto">
            <a:xfrm>
              <a:off x="6067708" y="3539004"/>
              <a:ext cx="830260" cy="276754"/>
            </a:xfrm>
            <a:prstGeom prst="roundRect">
              <a:avLst/>
            </a:prstGeom>
            <a:solidFill>
              <a:schemeClr val="bg1">
                <a:lumMod val="95000"/>
              </a:schemeClr>
            </a:solidFill>
            <a:ln w="6350" cap="flat" cmpd="sng" algn="ctr">
              <a:solidFill>
                <a:schemeClr val="bg1">
                  <a:lumMod val="65000"/>
                </a:schemeClr>
              </a:solidFill>
              <a:prstDash val="solid"/>
              <a:round/>
              <a:headEnd type="none" w="med" len="med"/>
              <a:tailEnd type="stealth" w="med" len="sm"/>
            </a:ln>
            <a:effectLst/>
          </p:spPr>
          <p:txBody>
            <a:bodyPr vert="horz" wrap="square" lIns="45720" tIns="45720" rIns="4572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elvetica" pitchFamily="34" charset="0"/>
                <a:ea typeface="ＭＳ Ｐゴシック" pitchFamily="80" charset="-128"/>
                <a:cs typeface="Helvetica" pitchFamily="34" charset="0"/>
              </a:endParaRPr>
            </a:p>
          </p:txBody>
        </p:sp>
        <p:sp>
          <p:nvSpPr>
            <p:cNvPr id="1353" name="TextBox 1352"/>
            <p:cNvSpPr txBox="1"/>
            <p:nvPr/>
          </p:nvSpPr>
          <p:spPr>
            <a:xfrm>
              <a:off x="6057299" y="3557830"/>
              <a:ext cx="449162" cy="215444"/>
            </a:xfrm>
            <a:prstGeom prst="rect">
              <a:avLst/>
            </a:prstGeom>
            <a:noFill/>
          </p:spPr>
          <p:txBody>
            <a:bodyPr wrap="none" rtlCol="0">
              <a:spAutoFit/>
            </a:bodyPr>
            <a:lstStyle/>
            <a:p>
              <a:r>
                <a:rPr lang="en-US" sz="800" dirty="0" smtClean="0">
                  <a:solidFill>
                    <a:schemeClr val="accent4">
                      <a:lumMod val="65000"/>
                      <a:lumOff val="35000"/>
                    </a:schemeClr>
                  </a:solidFill>
                  <a:latin typeface="Helvetica" pitchFamily="34" charset="0"/>
                  <a:cs typeface="Helvetica" pitchFamily="34" charset="0"/>
                </a:rPr>
                <a:t>Tab 1</a:t>
              </a:r>
              <a:endParaRPr lang="en-US" sz="800" dirty="0">
                <a:solidFill>
                  <a:schemeClr val="accent4">
                    <a:lumMod val="65000"/>
                    <a:lumOff val="35000"/>
                  </a:schemeClr>
                </a:solidFill>
                <a:latin typeface="Helvetica" pitchFamily="34" charset="0"/>
                <a:cs typeface="Helvetica" pitchFamily="34" charset="0"/>
              </a:endParaRPr>
            </a:p>
          </p:txBody>
        </p:sp>
        <p:sp>
          <p:nvSpPr>
            <p:cNvPr id="1354" name="Rectangle 1353"/>
            <p:cNvSpPr/>
            <p:nvPr/>
          </p:nvSpPr>
          <p:spPr bwMode="auto">
            <a:xfrm>
              <a:off x="6067708" y="3759398"/>
              <a:ext cx="2648926" cy="2184202"/>
            </a:xfrm>
            <a:prstGeom prst="rect">
              <a:avLst/>
            </a:prstGeom>
            <a:solidFill>
              <a:schemeClr val="bg1">
                <a:lumMod val="95000"/>
              </a:schemeClr>
            </a:solidFill>
            <a:ln w="6350" cap="flat" cmpd="sng" algn="ctr">
              <a:solidFill>
                <a:schemeClr val="bg1">
                  <a:lumMod val="65000"/>
                </a:schemeClr>
              </a:solidFill>
              <a:prstDash val="solid"/>
              <a:round/>
              <a:headEnd type="none" w="med" len="med"/>
              <a:tailEnd type="stealth" w="med" len="sm"/>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elvetica" pitchFamily="34" charset="0"/>
                <a:ea typeface="ＭＳ Ｐゴシック" pitchFamily="80" charset="-128"/>
                <a:cs typeface="Helvetica" pitchFamily="34" charset="0"/>
              </a:endParaRPr>
            </a:p>
          </p:txBody>
        </p:sp>
        <p:pic>
          <p:nvPicPr>
            <p:cNvPr id="1355" name="Picture 7"/>
            <p:cNvPicPr>
              <a:picLocks noChangeAspect="1" noChangeArrowheads="1"/>
            </p:cNvPicPr>
            <p:nvPr/>
          </p:nvPicPr>
          <p:blipFill>
            <a:blip r:embed="rId9" cstate="print"/>
            <a:srcRect l="7826" t="8696" r="8696" b="7608"/>
            <a:stretch>
              <a:fillRect/>
            </a:stretch>
          </p:blipFill>
          <p:spPr bwMode="auto">
            <a:xfrm>
              <a:off x="6140247" y="3844515"/>
              <a:ext cx="2465293" cy="1978141"/>
            </a:xfrm>
            <a:prstGeom prst="rect">
              <a:avLst/>
            </a:prstGeom>
            <a:noFill/>
            <a:ln w="9525">
              <a:solidFill>
                <a:srgbClr val="B2B2B2"/>
              </a:solidFill>
              <a:miter lim="800000"/>
              <a:headEnd/>
              <a:tailEnd/>
            </a:ln>
            <a:effectLst/>
          </p:spPr>
        </p:pic>
        <p:sp>
          <p:nvSpPr>
            <p:cNvPr id="1357" name="Rectangle 1356"/>
            <p:cNvSpPr/>
            <p:nvPr/>
          </p:nvSpPr>
          <p:spPr bwMode="auto">
            <a:xfrm>
              <a:off x="6073771" y="3707958"/>
              <a:ext cx="813816" cy="92236"/>
            </a:xfrm>
            <a:prstGeom prst="rect">
              <a:avLst/>
            </a:prstGeom>
            <a:solidFill>
              <a:schemeClr val="bg1">
                <a:lumMod val="95000"/>
              </a:schemeClr>
            </a:solidFill>
            <a:ln w="19050" cap="flat" cmpd="sng" algn="ctr">
              <a:noFill/>
              <a:prstDash val="solid"/>
              <a:round/>
              <a:headEnd type="none" w="med" len="med"/>
              <a:tailEnd type="stealth" w="med" len="sm"/>
            </a:ln>
            <a:effectLst/>
          </p:spPr>
          <p:txBody>
            <a:bodyPr vert="horz" wrap="square" lIns="45720" tIns="45720" rIns="4572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elvetica" pitchFamily="34" charset="0"/>
                <a:ea typeface="ＭＳ Ｐゴシック" pitchFamily="80" charset="-128"/>
                <a:cs typeface="Helvetica" pitchFamily="34" charset="0"/>
              </a:endParaRPr>
            </a:p>
          </p:txBody>
        </p:sp>
      </p:grpSp>
      <p:sp>
        <p:nvSpPr>
          <p:cNvPr id="1358" name="Title 1"/>
          <p:cNvSpPr>
            <a:spLocks noGrp="1"/>
          </p:cNvSpPr>
          <p:nvPr>
            <p:ph type="title"/>
          </p:nvPr>
        </p:nvSpPr>
        <p:spPr/>
        <p:txBody>
          <a:bodyPr/>
          <a:lstStyle/>
          <a:p>
            <a:r>
              <a:rPr lang="en-US" sz="2400" dirty="0" smtClean="0"/>
              <a:t>Dashboards Combine Many Reports </a:t>
            </a:r>
            <a:br>
              <a:rPr lang="en-US" sz="2400" dirty="0" smtClean="0"/>
            </a:br>
            <a:r>
              <a:rPr lang="en-US" sz="2400" dirty="0" smtClean="0"/>
              <a:t>into a Single, Easy to Understand, Dashboard Application</a:t>
            </a:r>
            <a:endParaRPr lang="en-US" sz="2400" dirty="0"/>
          </a:p>
        </p:txBody>
      </p:sp>
      <p:sp>
        <p:nvSpPr>
          <p:cNvPr id="1359" name="TextBox 1358"/>
          <p:cNvSpPr txBox="1"/>
          <p:nvPr/>
        </p:nvSpPr>
        <p:spPr>
          <a:xfrm>
            <a:off x="3048000" y="1099940"/>
            <a:ext cx="2514600" cy="584775"/>
          </a:xfrm>
          <a:prstGeom prst="rect">
            <a:avLst/>
          </a:prstGeom>
        </p:spPr>
        <p:txBody>
          <a:bodyPr wrap="square" rtlCol="0">
            <a:spAutoFit/>
          </a:bodyPr>
          <a:lstStyle/>
          <a:p>
            <a:pPr algn="ctr" eaLnBrk="1" fontAlgn="auto" hangingPunct="1">
              <a:spcBef>
                <a:spcPts val="0"/>
              </a:spcBef>
              <a:spcAft>
                <a:spcPts val="0"/>
              </a:spcAft>
              <a:buSzTx/>
              <a:buFontTx/>
              <a:buNone/>
            </a:pPr>
            <a:r>
              <a:rPr lang="en-US" sz="1800" dirty="0" smtClean="0">
                <a:solidFill>
                  <a:srgbClr val="000000"/>
                </a:solidFill>
                <a:latin typeface="Calibri" pitchFamily="34" charset="0"/>
                <a:cs typeface="Calibri" pitchFamily="34" charset="0"/>
              </a:rPr>
              <a:t>Business Dashboards</a:t>
            </a:r>
          </a:p>
          <a:p>
            <a:pPr algn="ctr" eaLnBrk="1" fontAlgn="auto" hangingPunct="1">
              <a:spcBef>
                <a:spcPts val="0"/>
              </a:spcBef>
              <a:spcAft>
                <a:spcPts val="0"/>
              </a:spcAft>
              <a:buSzTx/>
              <a:buFontTx/>
              <a:buNone/>
            </a:pPr>
            <a:r>
              <a:rPr lang="en-US" sz="1400" b="0" dirty="0" smtClean="0">
                <a:solidFill>
                  <a:srgbClr val="000000"/>
                </a:solidFill>
                <a:latin typeface="Calibri" pitchFamily="34" charset="0"/>
                <a:cs typeface="Calibri" pitchFamily="34" charset="0"/>
              </a:rPr>
              <a:t>Consolidates Dozens of Reports</a:t>
            </a:r>
          </a:p>
        </p:txBody>
      </p:sp>
      <p:sp>
        <p:nvSpPr>
          <p:cNvPr id="1360" name="TextBox 1359"/>
          <p:cNvSpPr txBox="1"/>
          <p:nvPr/>
        </p:nvSpPr>
        <p:spPr>
          <a:xfrm>
            <a:off x="304800" y="1099940"/>
            <a:ext cx="2362200" cy="584775"/>
          </a:xfrm>
          <a:prstGeom prst="rect">
            <a:avLst/>
          </a:prstGeom>
        </p:spPr>
        <p:txBody>
          <a:bodyPr wrap="square" rtlCol="0">
            <a:spAutoFit/>
          </a:bodyPr>
          <a:lstStyle/>
          <a:p>
            <a:pPr algn="ctr" eaLnBrk="1" fontAlgn="auto" hangingPunct="1">
              <a:spcBef>
                <a:spcPts val="0"/>
              </a:spcBef>
              <a:spcAft>
                <a:spcPts val="0"/>
              </a:spcAft>
              <a:buSzTx/>
              <a:buFontTx/>
              <a:buNone/>
            </a:pPr>
            <a:r>
              <a:rPr lang="en-US" sz="1800" dirty="0" smtClean="0">
                <a:solidFill>
                  <a:srgbClr val="000000"/>
                </a:solidFill>
                <a:latin typeface="Calibri" pitchFamily="34" charset="0"/>
                <a:cs typeface="Calibri" pitchFamily="34" charset="0"/>
              </a:rPr>
              <a:t>Dozens of Reports</a:t>
            </a:r>
          </a:p>
          <a:p>
            <a:pPr algn="ctr" eaLnBrk="1" fontAlgn="auto" hangingPunct="1">
              <a:spcBef>
                <a:spcPts val="0"/>
              </a:spcBef>
              <a:spcAft>
                <a:spcPts val="0"/>
              </a:spcAft>
              <a:buSzTx/>
              <a:buFontTx/>
              <a:buNone/>
            </a:pPr>
            <a:r>
              <a:rPr lang="en-US" sz="1400" b="0" dirty="0" smtClean="0">
                <a:solidFill>
                  <a:srgbClr val="000000"/>
                </a:solidFill>
                <a:latin typeface="Calibri" pitchFamily="34" charset="0"/>
                <a:cs typeface="Calibri" pitchFamily="34" charset="0"/>
              </a:rPr>
              <a:t>Frequently Used Together</a:t>
            </a:r>
          </a:p>
        </p:txBody>
      </p:sp>
      <p:sp>
        <p:nvSpPr>
          <p:cNvPr id="1361" name="TextBox 1360"/>
          <p:cNvSpPr txBox="1"/>
          <p:nvPr/>
        </p:nvSpPr>
        <p:spPr>
          <a:xfrm>
            <a:off x="5972175" y="1099940"/>
            <a:ext cx="3009900" cy="800219"/>
          </a:xfrm>
          <a:prstGeom prst="rect">
            <a:avLst/>
          </a:prstGeom>
        </p:spPr>
        <p:txBody>
          <a:bodyPr wrap="square" rtlCol="0">
            <a:spAutoFit/>
          </a:bodyPr>
          <a:lstStyle/>
          <a:p>
            <a:pPr algn="ctr" eaLnBrk="1" fontAlgn="auto" hangingPunct="1">
              <a:spcBef>
                <a:spcPts val="0"/>
              </a:spcBef>
              <a:spcAft>
                <a:spcPts val="0"/>
              </a:spcAft>
              <a:buSzTx/>
              <a:buFontTx/>
              <a:buNone/>
            </a:pPr>
            <a:r>
              <a:rPr lang="en-US" sz="1800" dirty="0" smtClean="0">
                <a:solidFill>
                  <a:srgbClr val="000000"/>
                </a:solidFill>
                <a:latin typeface="Calibri" pitchFamily="34" charset="0"/>
                <a:cs typeface="Calibri" pitchFamily="34" charset="0"/>
              </a:rPr>
              <a:t>Multi-layout Dashboard Book</a:t>
            </a:r>
          </a:p>
          <a:p>
            <a:pPr algn="ctr" eaLnBrk="1" fontAlgn="auto" hangingPunct="1">
              <a:spcBef>
                <a:spcPts val="0"/>
              </a:spcBef>
              <a:spcAft>
                <a:spcPts val="0"/>
              </a:spcAft>
              <a:buSzTx/>
              <a:buFontTx/>
              <a:buNone/>
            </a:pPr>
            <a:r>
              <a:rPr lang="en-US" sz="1400" b="0" dirty="0" smtClean="0">
                <a:solidFill>
                  <a:srgbClr val="000000"/>
                </a:solidFill>
                <a:latin typeface="Calibri" pitchFamily="34" charset="0"/>
                <a:cs typeface="Calibri" pitchFamily="34" charset="0"/>
              </a:rPr>
              <a:t>Consolidates Multiple Independent Dashboard Designs</a:t>
            </a:r>
          </a:p>
        </p:txBody>
      </p:sp>
    </p:spTree>
    <p:extLst>
      <p:ext uri="{BB962C8B-B14F-4D97-AF65-F5344CB8AC3E}">
        <p14:creationId xmlns:p14="http://schemas.microsoft.com/office/powerpoint/2010/main" val="309498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382000" cy="990600"/>
          </a:xfrm>
        </p:spPr>
        <p:txBody>
          <a:bodyPr/>
          <a:lstStyle/>
          <a:p>
            <a:r>
              <a:rPr lang="en-US" sz="2800" dirty="0" smtClean="0"/>
              <a:t>Performance Dashboards</a:t>
            </a:r>
            <a:br>
              <a:rPr lang="en-US" sz="2800" dirty="0" smtClean="0"/>
            </a:br>
            <a:r>
              <a:rPr lang="en-US" sz="2800" dirty="0" smtClean="0"/>
              <a:t>Common Characteristics</a:t>
            </a:r>
            <a:endParaRPr lang="en-US" sz="2800" dirty="0"/>
          </a:p>
        </p:txBody>
      </p:sp>
      <p:sp>
        <p:nvSpPr>
          <p:cNvPr id="3" name="Content Placeholder 2"/>
          <p:cNvSpPr>
            <a:spLocks noGrp="1"/>
          </p:cNvSpPr>
          <p:nvPr>
            <p:ph idx="1"/>
          </p:nvPr>
        </p:nvSpPr>
        <p:spPr>
          <a:xfrm>
            <a:off x="304800" y="1295400"/>
            <a:ext cx="8610600" cy="4495800"/>
          </a:xfrm>
        </p:spPr>
        <p:txBody>
          <a:bodyPr/>
          <a:lstStyle/>
          <a:p>
            <a:r>
              <a:rPr lang="en-US" b="0" dirty="0"/>
              <a:t>Use of visual components to highlight data and exceptions that require </a:t>
            </a:r>
            <a:r>
              <a:rPr lang="en-US" b="0" dirty="0" smtClean="0"/>
              <a:t>action.</a:t>
            </a:r>
          </a:p>
          <a:p>
            <a:r>
              <a:rPr lang="en-US" dirty="0"/>
              <a:t>T</a:t>
            </a:r>
            <a:r>
              <a:rPr lang="en-US" b="0" dirty="0" smtClean="0"/>
              <a:t>ransparent </a:t>
            </a:r>
            <a:r>
              <a:rPr lang="en-US" b="0" dirty="0"/>
              <a:t>to the user, meaning that they require minimal training and are extremely easy to </a:t>
            </a:r>
            <a:r>
              <a:rPr lang="en-US" b="0" dirty="0" smtClean="0"/>
              <a:t>use</a:t>
            </a:r>
          </a:p>
          <a:p>
            <a:r>
              <a:rPr lang="en-US" dirty="0"/>
              <a:t>C</a:t>
            </a:r>
            <a:r>
              <a:rPr lang="en-US" b="0" dirty="0" smtClean="0"/>
              <a:t>ombine </a:t>
            </a:r>
            <a:r>
              <a:rPr lang="en-US" b="0" dirty="0"/>
              <a:t>data from a variety of systems into a single, summarized, unified view of the </a:t>
            </a:r>
            <a:r>
              <a:rPr lang="en-US" b="0" dirty="0" smtClean="0"/>
              <a:t>business</a:t>
            </a:r>
          </a:p>
          <a:p>
            <a:r>
              <a:rPr lang="en-US" dirty="0"/>
              <a:t>E</a:t>
            </a:r>
            <a:r>
              <a:rPr lang="en-US" b="0" dirty="0" smtClean="0"/>
              <a:t>nable </a:t>
            </a:r>
            <a:r>
              <a:rPr lang="en-US" b="0" dirty="0"/>
              <a:t>drill-down or drill-through to underlying data sources or </a:t>
            </a:r>
            <a:r>
              <a:rPr lang="en-US" b="0" dirty="0" smtClean="0"/>
              <a:t>reports</a:t>
            </a:r>
          </a:p>
          <a:p>
            <a:r>
              <a:rPr lang="en-US" dirty="0"/>
              <a:t>P</a:t>
            </a:r>
            <a:r>
              <a:rPr lang="en-US" b="0" dirty="0" smtClean="0"/>
              <a:t>resent </a:t>
            </a:r>
            <a:r>
              <a:rPr lang="en-US" b="0" dirty="0"/>
              <a:t>a dynamic, real-world view with timely </a:t>
            </a:r>
            <a:r>
              <a:rPr lang="en-US" b="0" dirty="0" smtClean="0"/>
              <a:t>data</a:t>
            </a:r>
          </a:p>
          <a:p>
            <a:r>
              <a:rPr lang="en-US" dirty="0"/>
              <a:t>R</a:t>
            </a:r>
            <a:r>
              <a:rPr lang="en-US" b="0" dirty="0" smtClean="0"/>
              <a:t>equire </a:t>
            </a:r>
            <a:r>
              <a:rPr lang="en-US" b="0" dirty="0"/>
              <a:t>little coding to </a:t>
            </a:r>
            <a:r>
              <a:rPr lang="en-US" b="0" dirty="0" smtClean="0"/>
              <a:t>implement/deploy/maintain</a:t>
            </a:r>
            <a:endParaRPr lang="en-US" b="0" dirty="0"/>
          </a:p>
        </p:txBody>
      </p:sp>
    </p:spTree>
    <p:extLst>
      <p:ext uri="{BB962C8B-B14F-4D97-AF65-F5344CB8AC3E}">
        <p14:creationId xmlns:p14="http://schemas.microsoft.com/office/powerpoint/2010/main" val="393103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02386520"/>
              </p:ext>
            </p:extLst>
          </p:nvPr>
        </p:nvGraphicFramePr>
        <p:xfrm>
          <a:off x="182880" y="1143000"/>
          <a:ext cx="8961120" cy="4434841"/>
        </p:xfrm>
        <a:graphic>
          <a:graphicData uri="http://schemas.openxmlformats.org/drawingml/2006/table">
            <a:tbl>
              <a:tblPr firstRow="1" bandRow="1">
                <a:tableStyleId>{8A107856-5554-42FB-B03E-39F5DBC370BA}</a:tableStyleId>
              </a:tblPr>
              <a:tblGrid>
                <a:gridCol w="1150805"/>
                <a:gridCol w="7810315"/>
              </a:tblGrid>
              <a:tr h="960121">
                <a:tc>
                  <a:txBody>
                    <a:bodyPr/>
                    <a:lstStyle/>
                    <a:p>
                      <a:pPr marL="0" marR="0">
                        <a:lnSpc>
                          <a:spcPct val="107000"/>
                        </a:lnSpc>
                        <a:spcBef>
                          <a:spcPts val="0"/>
                        </a:spcBef>
                        <a:spcAft>
                          <a:spcPts val="0"/>
                        </a:spcAft>
                      </a:pPr>
                      <a:r>
                        <a:rPr lang="en-US" sz="1400" b="1" dirty="0">
                          <a:solidFill>
                            <a:srgbClr val="000000"/>
                          </a:solidFill>
                          <a:effectLst/>
                        </a:rPr>
                        <a:t>Scope</a:t>
                      </a:r>
                      <a:endPar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85750" lvl="0" indent="-285750">
                        <a:lnSpc>
                          <a:spcPct val="150000"/>
                        </a:lnSpc>
                        <a:buFont typeface="Arial" panose="020B0604020202020204" pitchFamily="34" charset="0"/>
                        <a:buChar char="•"/>
                      </a:pPr>
                      <a:r>
                        <a:rPr lang="en-US" sz="1600" b="1" i="1" kern="1200" dirty="0" smtClean="0">
                          <a:solidFill>
                            <a:srgbClr val="000000"/>
                          </a:solidFill>
                          <a:effectLst/>
                        </a:rPr>
                        <a:t>Broad: </a:t>
                      </a:r>
                      <a:r>
                        <a:rPr lang="en-US" sz="1600" b="0" kern="1200" dirty="0" smtClean="0">
                          <a:solidFill>
                            <a:srgbClr val="000000"/>
                          </a:solidFill>
                          <a:effectLst/>
                        </a:rPr>
                        <a:t>Displaying information about the entire organization</a:t>
                      </a:r>
                    </a:p>
                    <a:p>
                      <a:pPr marL="285750" lvl="0" indent="-285750">
                        <a:lnSpc>
                          <a:spcPct val="150000"/>
                        </a:lnSpc>
                        <a:buFont typeface="Arial" panose="020B0604020202020204" pitchFamily="34" charset="0"/>
                        <a:buChar char="•"/>
                      </a:pPr>
                      <a:r>
                        <a:rPr lang="en-US" sz="1600" b="1" i="0" kern="1200" dirty="0" smtClean="0">
                          <a:solidFill>
                            <a:srgbClr val="000000"/>
                          </a:solidFill>
                          <a:effectLst/>
                        </a:rPr>
                        <a:t>S</a:t>
                      </a:r>
                      <a:r>
                        <a:rPr lang="en-US" sz="1600" b="1" i="1" kern="1200" dirty="0" smtClean="0">
                          <a:solidFill>
                            <a:srgbClr val="000000"/>
                          </a:solidFill>
                          <a:effectLst/>
                        </a:rPr>
                        <a:t>pecific: </a:t>
                      </a:r>
                      <a:r>
                        <a:rPr lang="en-US" sz="1600" b="0" kern="1200" dirty="0" smtClean="0">
                          <a:solidFill>
                            <a:srgbClr val="000000"/>
                          </a:solidFill>
                          <a:effectLst/>
                        </a:rPr>
                        <a:t>Focusing on a specific function, process, product, etc.</a:t>
                      </a:r>
                      <a:endParaRPr lang="en-US" sz="1600" b="0" dirty="0">
                        <a:solidFill>
                          <a:srgbClr val="000000"/>
                        </a:solidFill>
                      </a:endParaRPr>
                    </a:p>
                  </a:txBody>
                  <a:tcPr/>
                </a:tc>
              </a:tr>
              <a:tr h="1624225">
                <a:tc>
                  <a:txBody>
                    <a:bodyPr/>
                    <a:lstStyle/>
                    <a:p>
                      <a:pPr marL="0" marR="0">
                        <a:lnSpc>
                          <a:spcPct val="107000"/>
                        </a:lnSpc>
                        <a:spcBef>
                          <a:spcPts val="0"/>
                        </a:spcBef>
                        <a:spcAft>
                          <a:spcPts val="0"/>
                        </a:spcAft>
                      </a:pPr>
                      <a:r>
                        <a:rPr lang="en-US" sz="1400" b="1">
                          <a:solidFill>
                            <a:srgbClr val="000000"/>
                          </a:solidFill>
                          <a:effectLst/>
                        </a:rPr>
                        <a:t>Business role</a:t>
                      </a:r>
                      <a:endParaRPr lang="en-US" sz="14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85750" lvl="0" indent="-285750">
                        <a:lnSpc>
                          <a:spcPct val="150000"/>
                        </a:lnSpc>
                        <a:buFont typeface="Arial" panose="020B0604020202020204" pitchFamily="34" charset="0"/>
                        <a:buChar char="•"/>
                      </a:pPr>
                      <a:r>
                        <a:rPr lang="en-US" sz="1600" b="1" i="1" kern="1200" dirty="0" smtClean="0">
                          <a:solidFill>
                            <a:srgbClr val="000000"/>
                          </a:solidFill>
                          <a:effectLst/>
                        </a:rPr>
                        <a:t>Strategic: </a:t>
                      </a:r>
                      <a:r>
                        <a:rPr lang="en-US" sz="1600" kern="1200" dirty="0" smtClean="0">
                          <a:solidFill>
                            <a:srgbClr val="000000"/>
                          </a:solidFill>
                          <a:effectLst/>
                        </a:rPr>
                        <a:t>Provides a high-level, broad, and long-term view of performance</a:t>
                      </a:r>
                    </a:p>
                    <a:p>
                      <a:pPr marL="285750" lvl="0" indent="-285750">
                        <a:lnSpc>
                          <a:spcPct val="150000"/>
                        </a:lnSpc>
                        <a:buFont typeface="Arial" panose="020B0604020202020204" pitchFamily="34" charset="0"/>
                        <a:buChar char="•"/>
                      </a:pPr>
                      <a:r>
                        <a:rPr lang="en-US" sz="1600" b="1" i="1" kern="1200" dirty="0" smtClean="0">
                          <a:solidFill>
                            <a:srgbClr val="000000"/>
                          </a:solidFill>
                          <a:effectLst/>
                        </a:rPr>
                        <a:t>Tactical:  </a:t>
                      </a:r>
                      <a:r>
                        <a:rPr lang="en-US" sz="1600" b="0" kern="1200" dirty="0" smtClean="0">
                          <a:solidFill>
                            <a:srgbClr val="000000"/>
                          </a:solidFill>
                        </a:rPr>
                        <a:t>measure the business’s progress according to related trends, in accordance with each strategic initiative</a:t>
                      </a:r>
                    </a:p>
                    <a:p>
                      <a:pPr marL="285750" lvl="0" indent="-285750">
                        <a:lnSpc>
                          <a:spcPct val="150000"/>
                        </a:lnSpc>
                        <a:buFont typeface="Arial" panose="020B0604020202020204" pitchFamily="34" charset="0"/>
                        <a:buChar char="•"/>
                      </a:pPr>
                      <a:r>
                        <a:rPr lang="en-US" sz="1600" b="1" i="1" kern="1200" dirty="0" smtClean="0">
                          <a:solidFill>
                            <a:srgbClr val="000000"/>
                          </a:solidFill>
                          <a:effectLst/>
                        </a:rPr>
                        <a:t>Operational: </a:t>
                      </a:r>
                      <a:r>
                        <a:rPr lang="en-US" sz="1600" kern="1200" dirty="0" smtClean="0">
                          <a:solidFill>
                            <a:srgbClr val="000000"/>
                          </a:solidFill>
                          <a:effectLst/>
                        </a:rPr>
                        <a:t>Provides a focused ,near-term, and operational and </a:t>
                      </a:r>
                      <a:r>
                        <a:rPr lang="en-US" sz="1600" b="0" kern="1200" dirty="0" smtClean="0">
                          <a:solidFill>
                            <a:srgbClr val="000000"/>
                          </a:solidFill>
                        </a:rPr>
                        <a:t>business processes </a:t>
                      </a:r>
                      <a:r>
                        <a:rPr lang="en-US" sz="1600" kern="1200" dirty="0" smtClean="0">
                          <a:solidFill>
                            <a:srgbClr val="000000"/>
                          </a:solidFill>
                          <a:effectLst/>
                        </a:rPr>
                        <a:t>view of performance</a:t>
                      </a:r>
                    </a:p>
                  </a:txBody>
                  <a:tcPr/>
                </a:tc>
              </a:tr>
              <a:tr h="1509158">
                <a:tc>
                  <a:txBody>
                    <a:bodyPr/>
                    <a:lstStyle/>
                    <a:p>
                      <a:pPr marL="0" marR="0">
                        <a:lnSpc>
                          <a:spcPct val="107000"/>
                        </a:lnSpc>
                        <a:spcBef>
                          <a:spcPts val="0"/>
                        </a:spcBef>
                        <a:spcAft>
                          <a:spcPts val="0"/>
                        </a:spcAft>
                      </a:pPr>
                      <a:r>
                        <a:rPr lang="en-US" sz="1400" b="1" dirty="0">
                          <a:solidFill>
                            <a:srgbClr val="000000"/>
                          </a:solidFill>
                          <a:effectLst/>
                        </a:rPr>
                        <a:t>Time horizon</a:t>
                      </a:r>
                      <a:endPar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85750" lvl="0" indent="-285750">
                        <a:lnSpc>
                          <a:spcPct val="150000"/>
                        </a:lnSpc>
                        <a:buFont typeface="Arial" panose="020B0604020202020204" pitchFamily="34" charset="0"/>
                        <a:buChar char="•"/>
                      </a:pPr>
                      <a:r>
                        <a:rPr lang="en-US" sz="1600" b="1" i="1" kern="1200" dirty="0" smtClean="0">
                          <a:solidFill>
                            <a:srgbClr val="000000"/>
                          </a:solidFill>
                          <a:effectLst/>
                        </a:rPr>
                        <a:t>Historical: </a:t>
                      </a:r>
                      <a:r>
                        <a:rPr lang="en-US" sz="1600" kern="1200" dirty="0" smtClean="0">
                          <a:solidFill>
                            <a:srgbClr val="000000"/>
                          </a:solidFill>
                          <a:effectLst/>
                        </a:rPr>
                        <a:t>Looking backwards to track trends</a:t>
                      </a:r>
                    </a:p>
                    <a:p>
                      <a:pPr marL="285750" lvl="0" indent="-285750">
                        <a:lnSpc>
                          <a:spcPct val="150000"/>
                        </a:lnSpc>
                        <a:buFont typeface="Arial" panose="020B0604020202020204" pitchFamily="34" charset="0"/>
                        <a:buChar char="•"/>
                      </a:pPr>
                      <a:r>
                        <a:rPr lang="en-US" sz="1600" b="1" i="1" kern="1200" dirty="0" smtClean="0">
                          <a:solidFill>
                            <a:srgbClr val="000000"/>
                          </a:solidFill>
                          <a:effectLst/>
                        </a:rPr>
                        <a:t>Snapshot: </a:t>
                      </a:r>
                      <a:r>
                        <a:rPr lang="en-US" sz="1600" kern="1200" dirty="0" smtClean="0">
                          <a:solidFill>
                            <a:srgbClr val="000000"/>
                          </a:solidFill>
                          <a:effectLst/>
                        </a:rPr>
                        <a:t>Showing performance at a single point in time</a:t>
                      </a:r>
                    </a:p>
                    <a:p>
                      <a:pPr marL="285750" lvl="0" indent="-285750">
                        <a:lnSpc>
                          <a:spcPct val="150000"/>
                        </a:lnSpc>
                        <a:buFont typeface="Arial" panose="020B0604020202020204" pitchFamily="34" charset="0"/>
                        <a:buChar char="•"/>
                      </a:pPr>
                      <a:r>
                        <a:rPr lang="en-US" sz="1600" b="1" i="1" kern="1200" dirty="0" smtClean="0">
                          <a:solidFill>
                            <a:srgbClr val="000000"/>
                          </a:solidFill>
                          <a:effectLst/>
                        </a:rPr>
                        <a:t>Real-time: </a:t>
                      </a:r>
                      <a:r>
                        <a:rPr lang="en-US" sz="1600" kern="1200" dirty="0" smtClean="0">
                          <a:solidFill>
                            <a:srgbClr val="000000"/>
                          </a:solidFill>
                          <a:effectLst/>
                        </a:rPr>
                        <a:t>Monitoring activity as it happens</a:t>
                      </a:r>
                    </a:p>
                    <a:p>
                      <a:pPr marL="285750" lvl="0" indent="-285750">
                        <a:lnSpc>
                          <a:spcPct val="150000"/>
                        </a:lnSpc>
                        <a:buFont typeface="Arial" panose="020B0604020202020204" pitchFamily="34" charset="0"/>
                        <a:buChar char="•"/>
                      </a:pPr>
                      <a:r>
                        <a:rPr lang="en-US" sz="1600" b="1" i="1" kern="1200" dirty="0" smtClean="0">
                          <a:solidFill>
                            <a:srgbClr val="000000"/>
                          </a:solidFill>
                          <a:effectLst/>
                        </a:rPr>
                        <a:t>Predictive: </a:t>
                      </a:r>
                      <a:r>
                        <a:rPr lang="en-US" sz="1600" kern="1200" dirty="0" smtClean="0">
                          <a:solidFill>
                            <a:srgbClr val="000000"/>
                          </a:solidFill>
                          <a:effectLst/>
                        </a:rPr>
                        <a:t>Using past performance to predict future performance</a:t>
                      </a:r>
                      <a:endParaRPr lang="en-US" sz="1600" dirty="0">
                        <a:solidFill>
                          <a:srgbClr val="000000"/>
                        </a:solidFill>
                      </a:endParaRPr>
                    </a:p>
                  </a:txBody>
                  <a:tcPr/>
                </a:tc>
              </a:tr>
            </a:tbl>
          </a:graphicData>
        </a:graphic>
      </p:graphicFrame>
      <p:sp>
        <p:nvSpPr>
          <p:cNvPr id="3" name="Rectangle 2"/>
          <p:cNvSpPr/>
          <p:nvPr/>
        </p:nvSpPr>
        <p:spPr>
          <a:xfrm>
            <a:off x="152400" y="5638800"/>
            <a:ext cx="8961120" cy="461665"/>
          </a:xfrm>
          <a:prstGeom prst="rect">
            <a:avLst/>
          </a:prstGeom>
          <a:noFill/>
        </p:spPr>
        <p:txBody>
          <a:bodyPr wrap="square">
            <a:spAutoFit/>
          </a:bodyPr>
          <a:lstStyle/>
          <a:p>
            <a:pPr algn="l" eaLnBrk="0" hangingPunct="0">
              <a:spcBef>
                <a:spcPct val="30000"/>
              </a:spcBef>
            </a:pPr>
            <a:r>
              <a:rPr lang="en-US" sz="1200" dirty="0" smtClean="0">
                <a:solidFill>
                  <a:srgbClr val="000000"/>
                </a:solidFill>
                <a:latin typeface="Arial" charset="0"/>
                <a:ea typeface="ＭＳ Ｐゴシック"/>
              </a:rPr>
              <a:t>Source; Adopted from</a:t>
            </a:r>
            <a:r>
              <a:rPr lang="en-US" sz="1200" dirty="0">
                <a:solidFill>
                  <a:srgbClr val="000000"/>
                </a:solidFill>
                <a:latin typeface="Arial" charset="0"/>
                <a:ea typeface="ＭＳ Ｐゴシック"/>
              </a:rPr>
              <a:t>: </a:t>
            </a:r>
            <a:r>
              <a:rPr lang="en-US" sz="1200" dirty="0">
                <a:solidFill>
                  <a:srgbClr val="000000"/>
                </a:solidFill>
                <a:latin typeface="Arial" charset="0"/>
                <a:ea typeface="ＭＳ Ｐゴシック"/>
                <a:hlinkClick r:id="rId3"/>
              </a:rPr>
              <a:t>A Guide to Creating Dashboards People love to use</a:t>
            </a:r>
            <a:r>
              <a:rPr lang="en-US" sz="1200" dirty="0" smtClean="0">
                <a:solidFill>
                  <a:srgbClr val="000000"/>
                </a:solidFill>
                <a:latin typeface="Arial" charset="0"/>
                <a:ea typeface="ＭＳ Ｐゴシック"/>
                <a:hlinkClick r:id="rId3"/>
              </a:rPr>
              <a:t>, translating </a:t>
            </a:r>
            <a:r>
              <a:rPr lang="en-US" sz="1200" dirty="0">
                <a:solidFill>
                  <a:srgbClr val="000000"/>
                </a:solidFill>
                <a:latin typeface="Arial" charset="0"/>
                <a:ea typeface="ＭＳ Ｐゴシック"/>
                <a:hlinkClick r:id="rId3"/>
              </a:rPr>
              <a:t>Delicious Data into a Beautiful Design</a:t>
            </a:r>
            <a:r>
              <a:rPr lang="en-US" sz="1200" dirty="0">
                <a:solidFill>
                  <a:srgbClr val="000000"/>
                </a:solidFill>
                <a:latin typeface="Arial" charset="0"/>
                <a:ea typeface="ＭＳ Ｐゴシック"/>
              </a:rPr>
              <a:t> </a:t>
            </a:r>
            <a:r>
              <a:rPr lang="en-US" sz="1200" dirty="0" smtClean="0">
                <a:solidFill>
                  <a:srgbClr val="000000"/>
                </a:solidFill>
                <a:latin typeface="Arial" charset="0"/>
                <a:ea typeface="ＭＳ Ｐゴシック"/>
              </a:rPr>
              <a:t>Version </a:t>
            </a:r>
            <a:r>
              <a:rPr lang="en-US" sz="1200" dirty="0">
                <a:solidFill>
                  <a:srgbClr val="000000"/>
                </a:solidFill>
                <a:latin typeface="Arial" charset="0"/>
                <a:ea typeface="ＭＳ Ｐゴシック"/>
              </a:rPr>
              <a:t>2.0. May 2015 </a:t>
            </a:r>
          </a:p>
        </p:txBody>
      </p:sp>
    </p:spTree>
    <p:extLst>
      <p:ext uri="{BB962C8B-B14F-4D97-AF65-F5344CB8AC3E}">
        <p14:creationId xmlns:p14="http://schemas.microsoft.com/office/powerpoint/2010/main" val="159483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48228" y="5575300"/>
            <a:ext cx="7664272" cy="856946"/>
            <a:chOff x="748228" y="5537825"/>
            <a:chExt cx="7664272" cy="856946"/>
          </a:xfrm>
        </p:grpSpPr>
        <p:sp>
          <p:nvSpPr>
            <p:cNvPr id="25" name="Rounded Rectangle 24"/>
            <p:cNvSpPr/>
            <p:nvPr/>
          </p:nvSpPr>
          <p:spPr>
            <a:xfrm>
              <a:off x="748228" y="5577678"/>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6" name="TextBox 5"/>
            <p:cNvSpPr txBox="1"/>
            <p:nvPr/>
          </p:nvSpPr>
          <p:spPr>
            <a:xfrm>
              <a:off x="877695" y="5612355"/>
              <a:ext cx="1543625" cy="707886"/>
            </a:xfrm>
            <a:prstGeom prst="rect">
              <a:avLst/>
            </a:prstGeom>
            <a:noFill/>
          </p:spPr>
          <p:txBody>
            <a:bodyPr wrap="square" rtlCol="0">
              <a:spAutoFit/>
            </a:bodyPr>
            <a:lstStyle/>
            <a:p>
              <a:pPr algn="ctr"/>
              <a:r>
                <a:rPr lang="en-US" sz="2000" b="0" dirty="0" smtClean="0">
                  <a:solidFill>
                    <a:srgbClr val="000000"/>
                  </a:solidFill>
                  <a:latin typeface="Calibri" pitchFamily="34" charset="0"/>
                </a:rPr>
                <a:t>Food &amp; Beverage</a:t>
              </a:r>
            </a:p>
          </p:txBody>
        </p:sp>
        <p:sp>
          <p:nvSpPr>
            <p:cNvPr id="12" name="Rectangle 11"/>
            <p:cNvSpPr/>
            <p:nvPr/>
          </p:nvSpPr>
          <p:spPr>
            <a:xfrm>
              <a:off x="3899630" y="5537825"/>
              <a:ext cx="4439422" cy="856946"/>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4,000 Store Managers</a:t>
              </a:r>
              <a:br>
                <a:rPr lang="en-US" sz="1400" dirty="0" smtClean="0">
                  <a:solidFill>
                    <a:srgbClr val="000000"/>
                  </a:solidFill>
                  <a:latin typeface="Calibri" pitchFamily="34" charset="0"/>
                </a:rPr>
              </a:br>
              <a:r>
                <a:rPr lang="en-US" sz="1200" b="0" dirty="0" smtClean="0">
                  <a:solidFill>
                    <a:srgbClr val="000000"/>
                  </a:solidFill>
                  <a:latin typeface="Calibri" pitchFamily="34" charset="0"/>
                </a:rPr>
                <a:t>30,000 DashboardApps delivered daily</a:t>
              </a:r>
              <a:endParaRPr lang="en-US" sz="1400" b="0" dirty="0" smtClean="0">
                <a:solidFill>
                  <a:srgbClr val="000000"/>
                </a:solidFill>
                <a:latin typeface="Calibri" pitchFamily="34" charset="0"/>
              </a:endParaRPr>
            </a:p>
            <a:p>
              <a:pPr algn="l"/>
              <a:r>
                <a:rPr lang="en-US" sz="1200" b="0" dirty="0" smtClean="0">
                  <a:solidFill>
                    <a:srgbClr val="000000"/>
                  </a:solidFill>
                  <a:latin typeface="Calibri" pitchFamily="34" charset="0"/>
                </a:rPr>
                <a:t>Content:  Store operations</a:t>
              </a:r>
            </a:p>
          </p:txBody>
        </p:sp>
        <p:pic>
          <p:nvPicPr>
            <p:cNvPr id="26" name="Picture 7"/>
            <p:cNvPicPr preferRelativeResize="0">
              <a:picLocks noChangeAspect="1" noChangeArrowheads="1"/>
            </p:cNvPicPr>
            <p:nvPr/>
          </p:nvPicPr>
          <p:blipFill>
            <a:blip r:embed="rId3" cstate="print"/>
            <a:srcRect l="5384" t="6488" r="4658" b="6902"/>
            <a:stretch>
              <a:fillRect/>
            </a:stretch>
          </p:blipFill>
          <p:spPr bwMode="auto">
            <a:xfrm>
              <a:off x="2802803" y="5646258"/>
              <a:ext cx="845299" cy="640080"/>
            </a:xfrm>
            <a:prstGeom prst="rect">
              <a:avLst/>
            </a:prstGeom>
            <a:noFill/>
            <a:ln w="9525">
              <a:solidFill>
                <a:schemeClr val="bg1">
                  <a:lumMod val="65000"/>
                </a:schemeClr>
              </a:solidFill>
              <a:miter lim="800000"/>
              <a:headEnd/>
              <a:tailEnd/>
            </a:ln>
            <a:effectLst>
              <a:outerShdw blurRad="50800" dist="63500" dir="2700000" algn="tl" rotWithShape="0">
                <a:prstClr val="black">
                  <a:alpha val="40000"/>
                </a:prstClr>
              </a:outerShdw>
            </a:effectLst>
          </p:spPr>
        </p:pic>
        <p:cxnSp>
          <p:nvCxnSpPr>
            <p:cNvPr id="44" name="Straight Connector 43"/>
            <p:cNvCxnSpPr/>
            <p:nvPr/>
          </p:nvCxnSpPr>
          <p:spPr bwMode="auto">
            <a:xfrm rot="5400000">
              <a:off x="2180021" y="5965538"/>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grpSp>
      <p:grpSp>
        <p:nvGrpSpPr>
          <p:cNvPr id="3" name="Group 2"/>
          <p:cNvGrpSpPr/>
          <p:nvPr/>
        </p:nvGrpSpPr>
        <p:grpSpPr>
          <a:xfrm>
            <a:off x="748228" y="1110669"/>
            <a:ext cx="7704172" cy="777240"/>
            <a:chOff x="748228" y="1110669"/>
            <a:chExt cx="7704172" cy="777240"/>
          </a:xfrm>
        </p:grpSpPr>
        <p:sp>
          <p:nvSpPr>
            <p:cNvPr id="24" name="Rounded Rectangle 23"/>
            <p:cNvSpPr/>
            <p:nvPr/>
          </p:nvSpPr>
          <p:spPr>
            <a:xfrm>
              <a:off x="748228" y="1110669"/>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5" name="TextBox 4"/>
            <p:cNvSpPr txBox="1"/>
            <p:nvPr/>
          </p:nvSpPr>
          <p:spPr>
            <a:xfrm>
              <a:off x="1263504" y="1299234"/>
              <a:ext cx="772006" cy="400110"/>
            </a:xfrm>
            <a:prstGeom prst="rect">
              <a:avLst/>
            </a:prstGeom>
            <a:noFill/>
          </p:spPr>
          <p:txBody>
            <a:bodyPr wrap="none" rtlCol="0">
              <a:spAutoFit/>
            </a:bodyPr>
            <a:lstStyle/>
            <a:p>
              <a:pPr algn="ctr"/>
              <a:r>
                <a:rPr lang="en-US" sz="2000" b="0" dirty="0" smtClean="0">
                  <a:solidFill>
                    <a:srgbClr val="000000"/>
                  </a:solidFill>
                  <a:latin typeface="Calibri" pitchFamily="34" charset="0"/>
                </a:rPr>
                <a:t>Retail</a:t>
              </a:r>
            </a:p>
          </p:txBody>
        </p:sp>
        <p:sp>
          <p:nvSpPr>
            <p:cNvPr id="11" name="Rectangle 10"/>
            <p:cNvSpPr/>
            <p:nvPr/>
          </p:nvSpPr>
          <p:spPr>
            <a:xfrm>
              <a:off x="3924756" y="1170821"/>
              <a:ext cx="4527644" cy="656937"/>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900 Store Managers</a:t>
              </a:r>
            </a:p>
            <a:p>
              <a:pPr algn="l"/>
              <a:r>
                <a:rPr lang="en-US" sz="1200" b="0" dirty="0" smtClean="0">
                  <a:solidFill>
                    <a:srgbClr val="000000"/>
                  </a:solidFill>
                  <a:latin typeface="Calibri" pitchFamily="34" charset="0"/>
                </a:rPr>
                <a:t>One large DashboardApp distributed daily</a:t>
              </a:r>
            </a:p>
            <a:p>
              <a:pPr algn="l"/>
              <a:r>
                <a:rPr lang="en-US" sz="1200" b="0" dirty="0" smtClean="0">
                  <a:solidFill>
                    <a:srgbClr val="000000"/>
                  </a:solidFill>
                  <a:latin typeface="Calibri" pitchFamily="34" charset="0"/>
                </a:rPr>
                <a:t>Content:  Store Ops, KPI performance, benchmarking </a:t>
              </a:r>
            </a:p>
          </p:txBody>
        </p:sp>
        <p:pic>
          <p:nvPicPr>
            <p:cNvPr id="1026" name="Picture 2"/>
            <p:cNvPicPr preferRelativeResize="0">
              <a:picLocks noChangeAspect="1" noChangeArrowheads="1"/>
            </p:cNvPicPr>
            <p:nvPr/>
          </p:nvPicPr>
          <p:blipFill>
            <a:blip r:embed="rId4" cstate="print"/>
            <a:srcRect l="651" t="3539" r="1538" b="4582"/>
            <a:stretch>
              <a:fillRect/>
            </a:stretch>
          </p:blipFill>
          <p:spPr bwMode="auto">
            <a:xfrm>
              <a:off x="2806393" y="1179249"/>
              <a:ext cx="845299" cy="640080"/>
            </a:xfrm>
            <a:prstGeom prst="rect">
              <a:avLst/>
            </a:prstGeom>
            <a:noFill/>
            <a:ln w="9525">
              <a:noFill/>
              <a:miter lim="800000"/>
              <a:headEnd/>
              <a:tailEnd/>
            </a:ln>
            <a:effectLst>
              <a:outerShdw blurRad="50800" dist="63500" dir="2700000" algn="tl" rotWithShape="0">
                <a:prstClr val="black">
                  <a:alpha val="40000"/>
                </a:prstClr>
              </a:outerShdw>
            </a:effectLst>
          </p:spPr>
        </p:pic>
        <p:cxnSp>
          <p:nvCxnSpPr>
            <p:cNvPr id="45" name="Straight Connector 44"/>
            <p:cNvCxnSpPr/>
            <p:nvPr/>
          </p:nvCxnSpPr>
          <p:spPr bwMode="auto">
            <a:xfrm rot="5400000">
              <a:off x="2184372" y="1498529"/>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grpSp>
      <p:grpSp>
        <p:nvGrpSpPr>
          <p:cNvPr id="10" name="Group 9"/>
          <p:cNvGrpSpPr/>
          <p:nvPr/>
        </p:nvGrpSpPr>
        <p:grpSpPr>
          <a:xfrm>
            <a:off x="748228" y="3796856"/>
            <a:ext cx="7664272" cy="791563"/>
            <a:chOff x="748228" y="3792493"/>
            <a:chExt cx="7664272" cy="791563"/>
          </a:xfrm>
        </p:grpSpPr>
        <p:sp>
          <p:nvSpPr>
            <p:cNvPr id="29" name="Rounded Rectangle 28"/>
            <p:cNvSpPr/>
            <p:nvPr/>
          </p:nvSpPr>
          <p:spPr>
            <a:xfrm>
              <a:off x="748228" y="3799654"/>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8" name="TextBox 7"/>
            <p:cNvSpPr txBox="1"/>
            <p:nvPr/>
          </p:nvSpPr>
          <p:spPr>
            <a:xfrm>
              <a:off x="950688" y="3834331"/>
              <a:ext cx="1397639" cy="707886"/>
            </a:xfrm>
            <a:prstGeom prst="rect">
              <a:avLst/>
            </a:prstGeom>
            <a:noFill/>
          </p:spPr>
          <p:txBody>
            <a:bodyPr wrap="square" rtlCol="0">
              <a:spAutoFit/>
            </a:bodyPr>
            <a:lstStyle/>
            <a:p>
              <a:pPr algn="ctr"/>
              <a:r>
                <a:rPr lang="en-US" sz="2000" b="0" dirty="0" smtClean="0">
                  <a:solidFill>
                    <a:srgbClr val="000000"/>
                  </a:solidFill>
                  <a:latin typeface="Calibri" pitchFamily="34" charset="0"/>
                </a:rPr>
                <a:t>Financial Services</a:t>
              </a:r>
            </a:p>
          </p:txBody>
        </p:sp>
        <p:sp>
          <p:nvSpPr>
            <p:cNvPr id="14" name="Rectangle 13"/>
            <p:cNvSpPr/>
            <p:nvPr/>
          </p:nvSpPr>
          <p:spPr>
            <a:xfrm>
              <a:off x="3896040" y="3792493"/>
              <a:ext cx="4439422" cy="791563"/>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15,000 Branch Managers</a:t>
              </a:r>
            </a:p>
            <a:p>
              <a:pPr algn="l"/>
              <a:r>
                <a:rPr lang="en-US" sz="1200" b="0" dirty="0" smtClean="0">
                  <a:solidFill>
                    <a:srgbClr val="000000"/>
                  </a:solidFill>
                  <a:latin typeface="Calibri" pitchFamily="34" charset="0"/>
                </a:rPr>
                <a:t>One large DashboardApp delivered daily</a:t>
              </a:r>
            </a:p>
            <a:p>
              <a:pPr algn="l"/>
              <a:r>
                <a:rPr lang="en-US" sz="1200" b="0" dirty="0" smtClean="0">
                  <a:solidFill>
                    <a:srgbClr val="000000"/>
                  </a:solidFill>
                  <a:latin typeface="Calibri" pitchFamily="34" charset="0"/>
                </a:rPr>
                <a:t>Content:  Production data, Customer data, Financial </a:t>
              </a:r>
            </a:p>
          </p:txBody>
        </p:sp>
        <p:pic>
          <p:nvPicPr>
            <p:cNvPr id="32" name="Picture 2"/>
            <p:cNvPicPr>
              <a:picLocks noChangeAspect="1" noChangeArrowheads="1"/>
            </p:cNvPicPr>
            <p:nvPr/>
          </p:nvPicPr>
          <p:blipFill>
            <a:blip r:embed="rId5" cstate="print"/>
            <a:srcRect l="1674" t="16848" r="7300" b="17103"/>
            <a:stretch>
              <a:fillRect/>
            </a:stretch>
          </p:blipFill>
          <p:spPr bwMode="auto">
            <a:xfrm>
              <a:off x="2799212" y="3868234"/>
              <a:ext cx="872837" cy="640080"/>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46" name="Straight Connector 45"/>
            <p:cNvCxnSpPr/>
            <p:nvPr/>
          </p:nvCxnSpPr>
          <p:spPr bwMode="auto">
            <a:xfrm rot="5400000">
              <a:off x="2177952" y="4187514"/>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grpSp>
      <p:grpSp>
        <p:nvGrpSpPr>
          <p:cNvPr id="13" name="Group 12"/>
          <p:cNvGrpSpPr/>
          <p:nvPr/>
        </p:nvGrpSpPr>
        <p:grpSpPr>
          <a:xfrm>
            <a:off x="748228" y="4693239"/>
            <a:ext cx="7664272" cy="777240"/>
            <a:chOff x="748228" y="4684301"/>
            <a:chExt cx="7664272" cy="777240"/>
          </a:xfrm>
        </p:grpSpPr>
        <p:sp>
          <p:nvSpPr>
            <p:cNvPr id="30" name="Rounded Rectangle 29"/>
            <p:cNvSpPr/>
            <p:nvPr/>
          </p:nvSpPr>
          <p:spPr>
            <a:xfrm>
              <a:off x="748228" y="4684301"/>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9" name="TextBox 8"/>
            <p:cNvSpPr txBox="1"/>
            <p:nvPr/>
          </p:nvSpPr>
          <p:spPr>
            <a:xfrm>
              <a:off x="950688" y="4739924"/>
              <a:ext cx="1397639" cy="665994"/>
            </a:xfrm>
            <a:prstGeom prst="rect">
              <a:avLst/>
            </a:prstGeom>
            <a:noFill/>
          </p:spPr>
          <p:txBody>
            <a:bodyPr wrap="square" rtlCol="0">
              <a:spAutoFit/>
            </a:bodyPr>
            <a:lstStyle/>
            <a:p>
              <a:pPr algn="ctr">
                <a:lnSpc>
                  <a:spcPts val="2200"/>
                </a:lnSpc>
              </a:pPr>
              <a:r>
                <a:rPr lang="en-US" sz="2000" b="0" dirty="0" smtClean="0">
                  <a:solidFill>
                    <a:srgbClr val="000000"/>
                  </a:solidFill>
                  <a:latin typeface="Calibri" pitchFamily="34" charset="0"/>
                </a:rPr>
                <a:t>Financial Services</a:t>
              </a:r>
            </a:p>
          </p:txBody>
        </p:sp>
        <p:sp>
          <p:nvSpPr>
            <p:cNvPr id="15" name="Rectangle 14"/>
            <p:cNvSpPr/>
            <p:nvPr/>
          </p:nvSpPr>
          <p:spPr>
            <a:xfrm>
              <a:off x="3892450" y="4744453"/>
              <a:ext cx="4439422" cy="656937"/>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2,000 Bank branches employees</a:t>
              </a:r>
            </a:p>
            <a:p>
              <a:pPr algn="l"/>
              <a:r>
                <a:rPr lang="en-US" sz="1200" b="0" dirty="0" smtClean="0">
                  <a:solidFill>
                    <a:srgbClr val="000000"/>
                  </a:solidFill>
                  <a:latin typeface="Calibri" pitchFamily="34" charset="0"/>
                </a:rPr>
                <a:t>Dashboard delivered daily</a:t>
              </a:r>
            </a:p>
            <a:p>
              <a:pPr algn="l"/>
              <a:r>
                <a:rPr lang="en-US" sz="1200" b="0" dirty="0" smtClean="0">
                  <a:solidFill>
                    <a:srgbClr val="000000"/>
                  </a:solidFill>
                  <a:latin typeface="Calibri" pitchFamily="34" charset="0"/>
                </a:rPr>
                <a:t>Content:  Banking and retail operations</a:t>
              </a:r>
            </a:p>
          </p:txBody>
        </p:sp>
        <p:pic>
          <p:nvPicPr>
            <p:cNvPr id="27" name="Picture 5"/>
            <p:cNvPicPr preferRelativeResize="0">
              <a:picLocks noChangeAspect="1" noChangeArrowheads="1"/>
            </p:cNvPicPr>
            <p:nvPr/>
          </p:nvPicPr>
          <p:blipFill>
            <a:blip r:embed="rId6" cstate="print"/>
            <a:srcRect r="7627" b="6583"/>
            <a:stretch>
              <a:fillRect/>
            </a:stretch>
          </p:blipFill>
          <p:spPr bwMode="auto">
            <a:xfrm>
              <a:off x="2795622" y="4752881"/>
              <a:ext cx="845299" cy="640080"/>
            </a:xfrm>
            <a:prstGeom prst="rect">
              <a:avLst/>
            </a:prstGeom>
            <a:noFill/>
            <a:ln w="9525">
              <a:noFill/>
              <a:miter lim="800000"/>
              <a:headEnd/>
              <a:tailEnd/>
            </a:ln>
            <a:effectLst>
              <a:outerShdw blurRad="50800" dist="63500" dir="2700000" algn="tl" rotWithShape="0">
                <a:prstClr val="black">
                  <a:alpha val="40000"/>
                </a:prstClr>
              </a:outerShdw>
            </a:effectLst>
          </p:spPr>
        </p:pic>
        <p:cxnSp>
          <p:nvCxnSpPr>
            <p:cNvPr id="47" name="Straight Connector 46"/>
            <p:cNvCxnSpPr/>
            <p:nvPr/>
          </p:nvCxnSpPr>
          <p:spPr bwMode="auto">
            <a:xfrm rot="5400000">
              <a:off x="2175123" y="5072161"/>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grpSp>
      <p:grpSp>
        <p:nvGrpSpPr>
          <p:cNvPr id="4" name="Group 3"/>
          <p:cNvGrpSpPr/>
          <p:nvPr/>
        </p:nvGrpSpPr>
        <p:grpSpPr>
          <a:xfrm>
            <a:off x="748228" y="1992729"/>
            <a:ext cx="7664272" cy="802924"/>
            <a:chOff x="748228" y="1989221"/>
            <a:chExt cx="7664272" cy="802924"/>
          </a:xfrm>
        </p:grpSpPr>
        <p:sp>
          <p:nvSpPr>
            <p:cNvPr id="31" name="Rounded Rectangle 30"/>
            <p:cNvSpPr/>
            <p:nvPr/>
          </p:nvSpPr>
          <p:spPr>
            <a:xfrm>
              <a:off x="748228" y="2002063"/>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16" name="TextBox 15"/>
            <p:cNvSpPr txBox="1"/>
            <p:nvPr/>
          </p:nvSpPr>
          <p:spPr>
            <a:xfrm>
              <a:off x="1263504" y="2190628"/>
              <a:ext cx="772006" cy="400110"/>
            </a:xfrm>
            <a:prstGeom prst="rect">
              <a:avLst/>
            </a:prstGeom>
            <a:noFill/>
          </p:spPr>
          <p:txBody>
            <a:bodyPr wrap="none" rtlCol="0">
              <a:spAutoFit/>
            </a:bodyPr>
            <a:lstStyle/>
            <a:p>
              <a:pPr algn="ctr"/>
              <a:r>
                <a:rPr lang="en-US" sz="2000" b="0" dirty="0" smtClean="0">
                  <a:solidFill>
                    <a:srgbClr val="000000"/>
                  </a:solidFill>
                  <a:latin typeface="Calibri" pitchFamily="34" charset="0"/>
                </a:rPr>
                <a:t>Retail</a:t>
              </a:r>
            </a:p>
          </p:txBody>
        </p:sp>
        <p:sp>
          <p:nvSpPr>
            <p:cNvPr id="17" name="Rectangle 16"/>
            <p:cNvSpPr/>
            <p:nvPr/>
          </p:nvSpPr>
          <p:spPr>
            <a:xfrm>
              <a:off x="3888859" y="1989221"/>
              <a:ext cx="4439422" cy="802924"/>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3,000 Retail Managers</a:t>
              </a:r>
            </a:p>
            <a:p>
              <a:pPr algn="l"/>
              <a:r>
                <a:rPr lang="en-US" sz="1200" b="0" dirty="0" smtClean="0">
                  <a:solidFill>
                    <a:srgbClr val="000000"/>
                  </a:solidFill>
                  <a:latin typeface="Calibri" pitchFamily="34" charset="0"/>
                </a:rPr>
                <a:t>Dashboard delivered daily</a:t>
              </a:r>
            </a:p>
            <a:p>
              <a:pPr algn="l"/>
              <a:r>
                <a:rPr lang="en-US" sz="1200" b="0" dirty="0" smtClean="0">
                  <a:solidFill>
                    <a:srgbClr val="000000"/>
                  </a:solidFill>
                  <a:latin typeface="Calibri" pitchFamily="34" charset="0"/>
                </a:rPr>
                <a:t>Content:  Manage inventory, improve margins</a:t>
              </a:r>
            </a:p>
          </p:txBody>
        </p:sp>
        <p:pic>
          <p:nvPicPr>
            <p:cNvPr id="28" name="Picture 2"/>
            <p:cNvPicPr preferRelativeResize="0">
              <a:picLocks noChangeAspect="1" noChangeArrowheads="1"/>
            </p:cNvPicPr>
            <p:nvPr/>
          </p:nvPicPr>
          <p:blipFill>
            <a:blip r:embed="rId7" cstate="print"/>
            <a:srcRect l="1849" r="2053" b="3402"/>
            <a:stretch>
              <a:fillRect/>
            </a:stretch>
          </p:blipFill>
          <p:spPr bwMode="auto">
            <a:xfrm>
              <a:off x="2792032" y="2070643"/>
              <a:ext cx="845299" cy="640080"/>
            </a:xfrm>
            <a:prstGeom prst="rect">
              <a:avLst/>
            </a:prstGeom>
            <a:noFill/>
            <a:ln w="9525">
              <a:noFill/>
              <a:miter lim="800000"/>
              <a:headEnd/>
              <a:tailEnd/>
            </a:ln>
            <a:effectLst>
              <a:outerShdw blurRad="50800" dist="63500" dir="2700000" algn="tl" rotWithShape="0">
                <a:prstClr val="black">
                  <a:alpha val="40000"/>
                </a:prstClr>
              </a:outerShdw>
            </a:effectLst>
          </p:spPr>
        </p:pic>
        <p:cxnSp>
          <p:nvCxnSpPr>
            <p:cNvPr id="48" name="Straight Connector 47"/>
            <p:cNvCxnSpPr/>
            <p:nvPr/>
          </p:nvCxnSpPr>
          <p:spPr bwMode="auto">
            <a:xfrm rot="5400000">
              <a:off x="2172293" y="2389923"/>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grpSp>
      <p:sp>
        <p:nvSpPr>
          <p:cNvPr id="2" name="Title 1"/>
          <p:cNvSpPr>
            <a:spLocks noGrp="1"/>
          </p:cNvSpPr>
          <p:nvPr>
            <p:ph type="title"/>
          </p:nvPr>
        </p:nvSpPr>
        <p:spPr>
          <a:xfrm>
            <a:off x="304800" y="228600"/>
            <a:ext cx="8382000" cy="925854"/>
          </a:xfrm>
        </p:spPr>
        <p:txBody>
          <a:bodyPr/>
          <a:lstStyle/>
          <a:p>
            <a:r>
              <a:rPr lang="en-US" sz="2800" dirty="0" smtClean="0"/>
              <a:t>Industry Leaders Have Deployed </a:t>
            </a:r>
            <a:br>
              <a:rPr lang="en-US" sz="2800" dirty="0" smtClean="0"/>
            </a:br>
            <a:r>
              <a:rPr lang="en-US" sz="2800" dirty="0" smtClean="0"/>
              <a:t>Successful Dashboards at Unparalleled Scale</a:t>
            </a:r>
            <a:endParaRPr lang="en-US" sz="2800" dirty="0"/>
          </a:p>
        </p:txBody>
      </p:sp>
      <p:grpSp>
        <p:nvGrpSpPr>
          <p:cNvPr id="7" name="Group 6"/>
          <p:cNvGrpSpPr/>
          <p:nvPr/>
        </p:nvGrpSpPr>
        <p:grpSpPr>
          <a:xfrm>
            <a:off x="747297" y="2900473"/>
            <a:ext cx="7664272" cy="791563"/>
            <a:chOff x="747297" y="2891441"/>
            <a:chExt cx="7664272" cy="791563"/>
          </a:xfrm>
        </p:grpSpPr>
        <p:sp>
          <p:nvSpPr>
            <p:cNvPr id="33" name="Rounded Rectangle 32"/>
            <p:cNvSpPr/>
            <p:nvPr/>
          </p:nvSpPr>
          <p:spPr>
            <a:xfrm>
              <a:off x="747297" y="2898602"/>
              <a:ext cx="7664272" cy="777240"/>
            </a:xfrm>
            <a:prstGeom prst="roundRect">
              <a:avLst/>
            </a:prstGeom>
            <a:solidFill>
              <a:schemeClr val="bg1">
                <a:lumMod val="85000"/>
              </a:schemeClr>
            </a:solidFill>
            <a:effectLst>
              <a:outerShdw blurRad="50800" dist="63500" dir="2700000" algn="tl" rotWithShape="0">
                <a:prstClr val="black">
                  <a:alpha val="40000"/>
                </a:prstClr>
              </a:outerShdw>
            </a:effectLst>
          </p:spPr>
          <p:txBody>
            <a:bodyPr wrap="none" anchor="ctr">
              <a:noAutofit/>
            </a:bodyPr>
            <a:lstStyle/>
            <a:p>
              <a:pPr algn="l"/>
              <a:endParaRPr lang="en-US" sz="2400" dirty="0" smtClean="0">
                <a:latin typeface="Calibri" pitchFamily="34" charset="0"/>
              </a:endParaRPr>
            </a:p>
          </p:txBody>
        </p:sp>
        <p:sp>
          <p:nvSpPr>
            <p:cNvPr id="34" name="TextBox 33"/>
            <p:cNvSpPr txBox="1"/>
            <p:nvPr/>
          </p:nvSpPr>
          <p:spPr>
            <a:xfrm>
              <a:off x="748228" y="3087167"/>
              <a:ext cx="1743343" cy="400110"/>
            </a:xfrm>
            <a:prstGeom prst="rect">
              <a:avLst/>
            </a:prstGeom>
            <a:noFill/>
          </p:spPr>
          <p:txBody>
            <a:bodyPr wrap="square" rtlCol="0">
              <a:spAutoFit/>
            </a:bodyPr>
            <a:lstStyle/>
            <a:p>
              <a:pPr algn="ctr"/>
              <a:r>
                <a:rPr lang="en-US" sz="2000" b="0" dirty="0" smtClean="0">
                  <a:solidFill>
                    <a:srgbClr val="000000"/>
                  </a:solidFill>
                  <a:latin typeface="Calibri" pitchFamily="34" charset="0"/>
                </a:rPr>
                <a:t>Government</a:t>
              </a:r>
            </a:p>
          </p:txBody>
        </p:sp>
        <p:sp>
          <p:nvSpPr>
            <p:cNvPr id="35" name="Rectangle 34"/>
            <p:cNvSpPr/>
            <p:nvPr/>
          </p:nvSpPr>
          <p:spPr>
            <a:xfrm>
              <a:off x="3895109" y="2891441"/>
              <a:ext cx="4439422" cy="791563"/>
            </a:xfrm>
            <a:prstGeom prst="rect">
              <a:avLst/>
            </a:prstGeom>
            <a:noFill/>
            <a:ln>
              <a:noFill/>
            </a:ln>
            <a:effectLst/>
          </p:spPr>
          <p:txBody>
            <a:bodyPr wrap="square" rtlCol="0" anchor="ctr">
              <a:noAutofit/>
            </a:bodyPr>
            <a:lstStyle/>
            <a:p>
              <a:pPr algn="l"/>
              <a:r>
                <a:rPr lang="en-US" sz="1400" dirty="0" smtClean="0">
                  <a:solidFill>
                    <a:srgbClr val="000000"/>
                  </a:solidFill>
                  <a:latin typeface="Calibri" pitchFamily="34" charset="0"/>
                </a:rPr>
                <a:t>Open to public access</a:t>
              </a:r>
            </a:p>
            <a:p>
              <a:pPr algn="l"/>
              <a:r>
                <a:rPr lang="en-US" sz="1200" dirty="0">
                  <a:solidFill>
                    <a:srgbClr val="000000"/>
                  </a:solidFill>
                  <a:latin typeface="Calibri" pitchFamily="34" charset="0"/>
                </a:rPr>
                <a:t>40+ million Medicare hospital admissions </a:t>
              </a:r>
              <a:r>
                <a:rPr lang="en-US" sz="1200" dirty="0" smtClean="0">
                  <a:solidFill>
                    <a:srgbClr val="000000"/>
                  </a:solidFill>
                  <a:latin typeface="Calibri" pitchFamily="34" charset="0"/>
                </a:rPr>
                <a:t>data, growing every month</a:t>
              </a:r>
              <a:endParaRPr lang="en-US" sz="1200" b="0" dirty="0" smtClean="0">
                <a:solidFill>
                  <a:srgbClr val="000000"/>
                </a:solidFill>
                <a:latin typeface="Calibri" pitchFamily="34" charset="0"/>
              </a:endParaRPr>
            </a:p>
            <a:p>
              <a:pPr algn="l"/>
              <a:r>
                <a:rPr lang="en-US" sz="1200" b="0" dirty="0" smtClean="0">
                  <a:solidFill>
                    <a:srgbClr val="000000"/>
                  </a:solidFill>
                  <a:latin typeface="Calibri" pitchFamily="34" charset="0"/>
                </a:rPr>
                <a:t>Content: Detailed insights into Medicare spending per State</a:t>
              </a:r>
            </a:p>
          </p:txBody>
        </p:sp>
        <p:cxnSp>
          <p:nvCxnSpPr>
            <p:cNvPr id="37" name="Straight Connector 36"/>
            <p:cNvCxnSpPr/>
            <p:nvPr/>
          </p:nvCxnSpPr>
          <p:spPr bwMode="auto">
            <a:xfrm rot="5400000">
              <a:off x="2177021" y="3286462"/>
              <a:ext cx="640080" cy="1521"/>
            </a:xfrm>
            <a:prstGeom prst="line">
              <a:avLst/>
            </a:prstGeom>
            <a:noFill/>
            <a:ln w="19050" cap="flat" cmpd="sng" algn="ctr">
              <a:solidFill>
                <a:schemeClr val="accent6">
                  <a:lumMod val="75000"/>
                </a:schemeClr>
              </a:solidFill>
              <a:prstDash val="solid"/>
              <a:round/>
              <a:headEnd type="none" w="med" len="med"/>
              <a:tailEnd type="none" w="med" len="sm"/>
            </a:ln>
            <a:effectLst/>
          </p:spPr>
        </p:cxnSp>
        <p:pic>
          <p:nvPicPr>
            <p:cNvPr id="2099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98431" y="2967183"/>
              <a:ext cx="849671" cy="640080"/>
            </a:xfrm>
            <a:prstGeom prst="rect">
              <a:avLst/>
            </a:prstGeom>
            <a:noFill/>
            <a:ln w="9525">
              <a:noFill/>
              <a:miter lim="800000"/>
              <a:headEnd/>
              <a:tailEnd/>
            </a:ln>
            <a:effectLst>
              <a:outerShdw blurRad="50800" dist="635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val="2618721347"/>
      </p:ext>
    </p:extLst>
  </p:cSld>
  <p:clrMapOvr>
    <a:masterClrMapping/>
  </p:clrMapOvr>
  <mc:AlternateContent xmlns:mc="http://schemas.openxmlformats.org/markup-compatibility/2006" xmlns:p14="http://schemas.microsoft.com/office/powerpoint/2010/main">
    <mc:Choice Requires="p14">
      <p:transition p14:dur="0" advTm="69188"/>
    </mc:Choice>
    <mc:Fallback xmlns="">
      <p:transition advTm="6918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ChangeArrowheads="1"/>
          </p:cNvSpPr>
          <p:nvPr/>
        </p:nvSpPr>
        <p:spPr bwMode="auto">
          <a:xfrm>
            <a:off x="238125" y="57150"/>
            <a:ext cx="8453438" cy="423863"/>
          </a:xfrm>
          <a:prstGeom prst="rect">
            <a:avLst/>
          </a:prstGeom>
          <a:noFill/>
          <a:ln w="9525">
            <a:noFill/>
            <a:miter lim="800000"/>
            <a:headEnd/>
            <a:tailEnd/>
          </a:ln>
        </p:spPr>
        <p:txBody>
          <a:bodyPr/>
          <a:lstStyle/>
          <a:p>
            <a:pPr algn="l"/>
            <a:endParaRPr lang="en-US" sz="2200" b="1">
              <a:solidFill>
                <a:schemeClr val="bg1"/>
              </a:solidFill>
              <a:latin typeface="Calibri" pitchFamily="34" charset="0"/>
            </a:endParaRPr>
          </a:p>
        </p:txBody>
      </p:sp>
      <p:sp>
        <p:nvSpPr>
          <p:cNvPr id="5126" name="Rectangle 5"/>
          <p:cNvSpPr>
            <a:spLocks noGrp="1" noChangeArrowheads="1"/>
          </p:cNvSpPr>
          <p:nvPr>
            <p:ph type="title"/>
          </p:nvPr>
        </p:nvSpPr>
        <p:spPr/>
        <p:txBody>
          <a:bodyPr/>
          <a:lstStyle/>
          <a:p>
            <a:r>
              <a:rPr lang="en-US" sz="2400" dirty="0" smtClean="0"/>
              <a:t>Pervasive Personalized Scorecards and Dashboards </a:t>
            </a:r>
            <a:br>
              <a:rPr lang="en-US" sz="2400" dirty="0" smtClean="0"/>
            </a:br>
            <a:r>
              <a:rPr lang="en-US" sz="2400" dirty="0" smtClean="0"/>
              <a:t>for Monitoring Performance</a:t>
            </a:r>
          </a:p>
        </p:txBody>
      </p:sp>
      <p:sp>
        <p:nvSpPr>
          <p:cNvPr id="5132" name="Text Box 8"/>
          <p:cNvSpPr txBox="1">
            <a:spLocks noChangeArrowheads="1"/>
          </p:cNvSpPr>
          <p:nvPr/>
        </p:nvSpPr>
        <p:spPr bwMode="auto">
          <a:xfrm>
            <a:off x="5427204" y="1168697"/>
            <a:ext cx="3660351" cy="1877437"/>
          </a:xfrm>
          <a:prstGeom prst="rect">
            <a:avLst/>
          </a:prstGeom>
          <a:noFill/>
          <a:ln w="9525" algn="ctr">
            <a:noFill/>
            <a:miter lim="800000"/>
            <a:headEnd/>
            <a:tailEnd/>
          </a:ln>
        </p:spPr>
        <p:txBody>
          <a:bodyPr wrap="square" lIns="45720" rIns="45720">
            <a:spAutoFit/>
          </a:bodyPr>
          <a:lstStyle/>
          <a:p>
            <a:pPr marL="228600" indent="-228600" algn="l" eaLnBrk="0" hangingPunct="0"/>
            <a:r>
              <a:rPr lang="en-US" sz="1600" b="1" dirty="0">
                <a:solidFill>
                  <a:srgbClr val="000000"/>
                </a:solidFill>
                <a:latin typeface="Calibri" pitchFamily="34" charset="0"/>
              </a:rPr>
              <a:t>Dashboards</a:t>
            </a:r>
          </a:p>
          <a:p>
            <a:pPr marL="228600" indent="-228600" algn="l" eaLnBrk="0" hangingPunct="0">
              <a:buFont typeface="Times" pitchFamily="1" charset="0"/>
              <a:buChar char="•"/>
            </a:pPr>
            <a:r>
              <a:rPr lang="en-US" sz="1400" dirty="0">
                <a:solidFill>
                  <a:srgbClr val="000000"/>
                </a:solidFill>
                <a:latin typeface="Calibri" pitchFamily="34" charset="0"/>
              </a:rPr>
              <a:t>Consume Information Easily With Gauges And </a:t>
            </a:r>
            <a:r>
              <a:rPr lang="en-US" sz="1400" dirty="0" smtClean="0">
                <a:solidFill>
                  <a:srgbClr val="000000"/>
                </a:solidFill>
                <a:latin typeface="Calibri" pitchFamily="34" charset="0"/>
              </a:rPr>
              <a:t>Dials</a:t>
            </a:r>
          </a:p>
          <a:p>
            <a:pPr marL="228600" indent="-228600" algn="l" eaLnBrk="0" hangingPunct="0">
              <a:buFont typeface="Times" pitchFamily="1" charset="0"/>
              <a:buChar char="•"/>
            </a:pPr>
            <a:r>
              <a:rPr lang="en-US" sz="1400" dirty="0" smtClean="0">
                <a:solidFill>
                  <a:srgbClr val="000000"/>
                </a:solidFill>
                <a:latin typeface="Calibri" pitchFamily="34" charset="0"/>
              </a:rPr>
              <a:t>Integrated View of Data Across the Enterprise</a:t>
            </a:r>
            <a:endParaRPr lang="en-US" sz="1600" dirty="0" smtClean="0">
              <a:solidFill>
                <a:srgbClr val="000000"/>
              </a:solidFill>
              <a:latin typeface="Calibri" pitchFamily="34" charset="0"/>
            </a:endParaRPr>
          </a:p>
          <a:p>
            <a:pPr marL="177800" indent="-177800" algn="l" eaLnBrk="0" hangingPunct="0"/>
            <a:r>
              <a:rPr lang="en-US" sz="1600" b="1" dirty="0" smtClean="0">
                <a:solidFill>
                  <a:srgbClr val="000000"/>
                </a:solidFill>
                <a:latin typeface="Calibri" pitchFamily="34" charset="0"/>
              </a:rPr>
              <a:t>Scorecards</a:t>
            </a:r>
            <a:endParaRPr lang="en-US" sz="1600" b="1" dirty="0">
              <a:solidFill>
                <a:srgbClr val="000000"/>
              </a:solidFill>
              <a:latin typeface="Calibri" pitchFamily="34" charset="0"/>
            </a:endParaRPr>
          </a:p>
          <a:p>
            <a:pPr marL="177800" indent="-177800" algn="l" eaLnBrk="0" hangingPunct="0">
              <a:buFont typeface="Times" pitchFamily="1" charset="0"/>
              <a:buChar char="•"/>
            </a:pPr>
            <a:r>
              <a:rPr lang="en-US" sz="1400" dirty="0">
                <a:solidFill>
                  <a:srgbClr val="000000"/>
                </a:solidFill>
                <a:latin typeface="Calibri" pitchFamily="34" charset="0"/>
              </a:rPr>
              <a:t>Use Formal Scorecard </a:t>
            </a:r>
            <a:r>
              <a:rPr lang="en-US" sz="1400" dirty="0" smtClean="0">
                <a:solidFill>
                  <a:srgbClr val="000000"/>
                </a:solidFill>
                <a:latin typeface="Calibri" pitchFamily="34" charset="0"/>
              </a:rPr>
              <a:t>Methodologies</a:t>
            </a:r>
          </a:p>
          <a:p>
            <a:pPr marL="177800" indent="-177800" algn="l" eaLnBrk="0" hangingPunct="0">
              <a:buFont typeface="Times" pitchFamily="1" charset="0"/>
              <a:buChar char="•"/>
            </a:pPr>
            <a:r>
              <a:rPr lang="en-US" sz="1400" dirty="0">
                <a:solidFill>
                  <a:srgbClr val="000000"/>
                </a:solidFill>
                <a:latin typeface="Calibri" pitchFamily="34" charset="0"/>
              </a:rPr>
              <a:t>D</a:t>
            </a:r>
            <a:r>
              <a:rPr lang="en-US" sz="1400" dirty="0" smtClean="0">
                <a:solidFill>
                  <a:srgbClr val="000000"/>
                </a:solidFill>
                <a:latin typeface="Calibri" pitchFamily="34" charset="0"/>
              </a:rPr>
              <a:t>rill </a:t>
            </a:r>
            <a:r>
              <a:rPr lang="en-US" sz="1400" dirty="0">
                <a:solidFill>
                  <a:srgbClr val="000000"/>
                </a:solidFill>
                <a:latin typeface="Calibri" pitchFamily="34" charset="0"/>
              </a:rPr>
              <a:t>Down to View Group/ Employee Performance Scorecards</a:t>
            </a:r>
          </a:p>
        </p:txBody>
      </p:sp>
      <p:pic>
        <p:nvPicPr>
          <p:cNvPr id="2150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25" y="1168697"/>
            <a:ext cx="3200400" cy="2316036"/>
          </a:xfrm>
          <a:prstGeom prst="rect">
            <a:avLst/>
          </a:prstGeom>
          <a:extLst>
            <a:ext uri="{909E8E84-426E-40dd-AFC4-6F175D3DCCD1}">
              <a14:hiddenFill xmlns:a14="http://schemas.microsoft.com/office/drawing/2010/main" xmlns="">
                <a:solidFill>
                  <a:schemeClr val="accent1"/>
                </a:solidFill>
              </a14:hiddenFill>
            </a:ext>
          </a:extLst>
        </p:spPr>
      </p:pic>
      <p:pic>
        <p:nvPicPr>
          <p:cNvPr id="8" name="Picture 2"/>
          <p:cNvPicPr>
            <a:picLocks noChangeAspect="1" noChangeArrowheads="1"/>
          </p:cNvPicPr>
          <p:nvPr/>
        </p:nvPicPr>
        <p:blipFill>
          <a:blip r:embed="rId4"/>
          <a:srcRect l="556" t="1778" r="32778" b="25778"/>
          <a:stretch>
            <a:fillRect/>
          </a:stretch>
        </p:blipFill>
        <p:spPr bwMode="auto">
          <a:xfrm>
            <a:off x="238125" y="4122134"/>
            <a:ext cx="3200400" cy="2173605"/>
          </a:xfrm>
          <a:prstGeom prst="rect">
            <a:avLst/>
          </a:prstGeom>
        </p:spPr>
      </p:pic>
      <p:grpSp>
        <p:nvGrpSpPr>
          <p:cNvPr id="10" name="Group 9"/>
          <p:cNvGrpSpPr>
            <a:grpSpLocks noChangeAspect="1"/>
          </p:cNvGrpSpPr>
          <p:nvPr/>
        </p:nvGrpSpPr>
        <p:grpSpPr>
          <a:xfrm>
            <a:off x="5678702" y="3794817"/>
            <a:ext cx="2743200" cy="2144028"/>
            <a:chOff x="3217005" y="2677886"/>
            <a:chExt cx="2525815" cy="1974124"/>
          </a:xfrm>
        </p:grpSpPr>
        <p:pic>
          <p:nvPicPr>
            <p:cNvPr id="11" name="Picture 10" descr="ipad fram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7005" y="2677886"/>
              <a:ext cx="2525815" cy="1974124"/>
            </a:xfrm>
            <a:prstGeom prst="rect">
              <a:avLst/>
            </a:prstGeom>
          </p:spPr>
        </p:pic>
        <p:pic>
          <p:nvPicPr>
            <p:cNvPr id="12" name="Picture 11" descr="screenshot (56).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09269" y="2971806"/>
              <a:ext cx="2144212" cy="1538410"/>
            </a:xfrm>
            <a:prstGeom prst="rect">
              <a:avLst/>
            </a:prstGeom>
          </p:spPr>
        </p:pic>
      </p:grpSp>
      <p:pic>
        <p:nvPicPr>
          <p:cNvPr id="9" name="Picture 3"/>
          <p:cNvPicPr>
            <a:picLocks noChangeAspect="1" noChangeArrowheads="1"/>
          </p:cNvPicPr>
          <p:nvPr/>
        </p:nvPicPr>
        <p:blipFill>
          <a:blip r:embed="rId7" cstate="print"/>
          <a:srcRect/>
          <a:stretch>
            <a:fillRect/>
          </a:stretch>
        </p:blipFill>
        <p:spPr bwMode="auto">
          <a:xfrm>
            <a:off x="1642324" y="2625440"/>
            <a:ext cx="3474720" cy="2344028"/>
          </a:xfrm>
          <a:prstGeom prst="rect">
            <a:avLst/>
          </a:prstGeom>
        </p:spPr>
      </p:pic>
    </p:spTree>
    <p:extLst>
      <p:ext uri="{BB962C8B-B14F-4D97-AF65-F5344CB8AC3E}">
        <p14:creationId xmlns:p14="http://schemas.microsoft.com/office/powerpoint/2010/main" val="91042377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 to consider before you start</a:t>
            </a:r>
            <a:endParaRPr lang="en-US" dirty="0"/>
          </a:p>
        </p:txBody>
      </p:sp>
      <p:sp>
        <p:nvSpPr>
          <p:cNvPr id="3" name="Content Placeholder 2"/>
          <p:cNvSpPr>
            <a:spLocks noGrp="1"/>
          </p:cNvSpPr>
          <p:nvPr>
            <p:ph idx="1"/>
          </p:nvPr>
        </p:nvSpPr>
        <p:spPr>
          <a:xfrm>
            <a:off x="168812" y="1146175"/>
            <a:ext cx="8524338" cy="5176838"/>
          </a:xfrm>
        </p:spPr>
        <p:txBody>
          <a:bodyPr/>
          <a:lstStyle/>
          <a:p>
            <a:r>
              <a:rPr lang="en-US" b="0" dirty="0" smtClean="0"/>
              <a:t>Define the type </a:t>
            </a:r>
            <a:r>
              <a:rPr lang="en-US" b="0" dirty="0"/>
              <a:t>of data you are working </a:t>
            </a:r>
            <a:r>
              <a:rPr lang="en-US" b="0" dirty="0" smtClean="0"/>
              <a:t>with.</a:t>
            </a:r>
          </a:p>
          <a:p>
            <a:r>
              <a:rPr lang="en-US" dirty="0"/>
              <a:t>C</a:t>
            </a:r>
            <a:r>
              <a:rPr lang="en-US" b="0" dirty="0" smtClean="0"/>
              <a:t>onsider timeliness of this information, </a:t>
            </a:r>
            <a:r>
              <a:rPr lang="en-US" b="0" dirty="0"/>
              <a:t>and how frequently the dashboard itself will be </a:t>
            </a:r>
            <a:r>
              <a:rPr lang="en-US" b="0" dirty="0" smtClean="0"/>
              <a:t>updated.</a:t>
            </a:r>
          </a:p>
          <a:p>
            <a:r>
              <a:rPr lang="en-US" dirty="0" smtClean="0"/>
              <a:t>Find out about users</a:t>
            </a:r>
            <a:r>
              <a:rPr lang="en-US" b="0" dirty="0" smtClean="0"/>
              <a:t>.</a:t>
            </a:r>
          </a:p>
          <a:p>
            <a:r>
              <a:rPr lang="en-US" dirty="0" smtClean="0"/>
              <a:t>Evaluate</a:t>
            </a:r>
            <a:r>
              <a:rPr lang="en-US" b="0" dirty="0" smtClean="0"/>
              <a:t> the suitability of the BI platform for the design and deployment of the dashboards</a:t>
            </a:r>
            <a:endParaRPr lang="en-US" b="0" dirty="0"/>
          </a:p>
        </p:txBody>
      </p:sp>
      <p:sp>
        <p:nvSpPr>
          <p:cNvPr id="4" name="Rectangle 3"/>
          <p:cNvSpPr/>
          <p:nvPr/>
        </p:nvSpPr>
        <p:spPr>
          <a:xfrm>
            <a:off x="168812" y="5867400"/>
            <a:ext cx="3412588" cy="400110"/>
          </a:xfrm>
          <a:prstGeom prst="rect">
            <a:avLst/>
          </a:prstGeom>
        </p:spPr>
        <p:txBody>
          <a:bodyPr wrap="square">
            <a:spAutoFit/>
          </a:bodyPr>
          <a:lstStyle/>
          <a:p>
            <a:r>
              <a:rPr lang="en-US" sz="1000" dirty="0">
                <a:solidFill>
                  <a:srgbClr val="000000"/>
                </a:solidFill>
                <a:latin typeface="Arial" charset="0"/>
                <a:cs typeface="+mn-cs"/>
              </a:rPr>
              <a:t>From: </a:t>
            </a:r>
            <a:r>
              <a:rPr lang="en-US" sz="1000" dirty="0">
                <a:solidFill>
                  <a:srgbClr val="000000"/>
                </a:solidFill>
              </a:rPr>
              <a:t>How to Create Compelling Business Dashboards - Complete Guide-</a:t>
            </a:r>
            <a:endParaRPr lang="en-US" sz="1000" dirty="0"/>
          </a:p>
        </p:txBody>
      </p:sp>
    </p:spTree>
    <p:extLst>
      <p:ext uri="{BB962C8B-B14F-4D97-AF65-F5344CB8AC3E}">
        <p14:creationId xmlns:p14="http://schemas.microsoft.com/office/powerpoint/2010/main" val="8272895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66&quot;&gt;&lt;object type=&quot;3&quot; unique_id=&quot;10067&quot;&gt;&lt;property id=&quot;20148&quot; value=&quot;5&quot;/&gt;&lt;property id=&quot;20300&quot; value=&quot;Slide 1 - &amp;quot;Business Intelligence Concepts,  Tools, and Applications &amp;quot;&quot;/&gt;&lt;property id=&quot;20307&quot; value=&quot;256&quot;/&gt;&lt;/object&gt;&lt;object type=&quot;3&quot; unique_id=&quot;10068&quot;&gt;&lt;property id=&quot;20148&quot; value=&quot;5&quot;/&gt;&lt;property id=&quot;20300&quot; value=&quot;Slide 2 - &amp;quot;Performance Dashboards &amp;quot;&quot;/&gt;&lt;property id=&quot;20307&quot; value=&quot;257&quot;/&gt;&lt;/object&gt;&lt;object type=&quot;3&quot; unique_id=&quot;10070&quot;&gt;&lt;property id=&quot;20148&quot; value=&quot;5&quot;/&gt;&lt;property id=&quot;20300&quot; value=&quot;Slide 4 - &amp;quot;Dashboards Combine Many Reports  into a Single, Easy to Understand, Dashboard Application&amp;quot;&quot;/&gt;&lt;property id=&quot;20307&quot; value=&quot;259&quot;/&gt;&lt;/object&gt;&lt;object type=&quot;3&quot; unique_id=&quot;10071&quot;&gt;&lt;property id=&quot;20148&quot; value=&quot;5&quot;/&gt;&lt;property id=&quot;20300&quot; value=&quot;Slide 7 - &amp;quot;Industry Leaders Have Deployed  Successful Dashboards at Unparalleled Scale&amp;quot;&quot;/&gt;&lt;property id=&quot;20307&quot; value=&quot;260&quot;/&gt;&lt;/object&gt;&lt;object type=&quot;3&quot; unique_id=&quot;10072&quot;&gt;&lt;property id=&quot;20148&quot; value=&quot;5&quot;/&gt;&lt;property id=&quot;20300&quot; value=&quot;Slide 8 - &amp;quot;Pervasive Personalized Scorecards and Dashboards  for Monitoring Performance&amp;quot;&quot;/&gt;&lt;property id=&quot;20307&quot; value=&quot;261&quot;/&gt;&lt;/object&gt;&lt;object type=&quot;3&quot; unique_id=&quot;10075&quot;&gt;&lt;property id=&quot;20148&quot; value=&quot;5&quot;/&gt;&lt;property id=&quot;20300&quot; value=&quot;Slide 9 - &amp;quot;Action items to consider before you start&amp;quot;&quot;/&gt;&lt;property id=&quot;20307&quot; value=&quot;264&quot;/&gt;&lt;/object&gt;&lt;object type=&quot;3&quot; unique_id=&quot;10076&quot;&gt;&lt;property id=&quot;20148&quot; value=&quot;5&quot;/&gt;&lt;property id=&quot;20300&quot; value=&quot;Slide 10 - &amp;quot;What to include on your dashboard&amp;quot;&quot;/&gt;&lt;property id=&quot;20307&quot; value=&quot;265&quot;/&gt;&lt;/object&gt;&lt;object type=&quot;3&quot; unique_id=&quot;10077&quot;&gt;&lt;property id=&quot;20148&quot; value=&quot;5&quot;/&gt;&lt;property id=&quot;20300&quot; value=&quot;Slide 11 - &amp;quot;What Makes a perfect metric?&amp;quot;&quot;/&gt;&lt;property id=&quot;20307&quot; value=&quot;266&quot;/&gt;&lt;/object&gt;&lt;object type=&quot;3&quot; unique_id=&quot;10078&quot;&gt;&lt;property id=&quot;20148&quot; value=&quot;5&quot;/&gt;&lt;property id=&quot;20300&quot; value=&quot;Slide 12 - &amp;quot;Example of Metrics&amp;quot;&quot;/&gt;&lt;property id=&quot;20307&quot; value=&quot;267&quot;/&gt;&lt;/object&gt;&lt;object type=&quot;3&quot; unique_id=&quot;10079&quot;&gt;&lt;property id=&quot;20148&quot; value=&quot;5&quot;/&gt;&lt;property id=&quot;20300&quot; value=&quot;Slide 13 - &amp;quot;Ensure Metrics are Comparable&amp;quot;&quot;/&gt;&lt;property id=&quot;20307&quot; value=&quot;268&quot;/&gt;&lt;/object&gt;&lt;object type=&quot;3&quot; unique_id=&quot;10081&quot;&gt;&lt;property id=&quot;20148&quot; value=&quot;5&quot;/&gt;&lt;property id=&quot;20300&quot; value=&quot;Slide 14&quot;/&gt;&lt;property id=&quot;20307&quot; value=&quot;270&quot;/&gt;&lt;/object&gt;&lt;object type=&quot;3&quot; unique_id=&quot;10082&quot;&gt;&lt;property id=&quot;20148&quot; value=&quot;5&quot;/&gt;&lt;property id=&quot;20300&quot; value=&quot;Slide 16&quot;/&gt;&lt;property id=&quot;20307&quot; value=&quot;271&quot;/&gt;&lt;/object&gt;&lt;object type=&quot;3&quot; unique_id=&quot;10380&quot;&gt;&lt;property id=&quot;20148&quot; value=&quot;5&quot;/&gt;&lt;property id=&quot;20300&quot; value=&quot;Slide 3 - &amp;quot;ENTERPRISE-GRADE BUSINESS INTELLIGENCE &amp;quot;&quot;/&gt;&lt;property id=&quot;20307&quot; value=&quot;275&quot;/&gt;&lt;/object&gt;&lt;object type=&quot;3&quot; unique_id=&quot;10382&quot;&gt;&lt;property id=&quot;20148&quot; value=&quot;5&quot;/&gt;&lt;property id=&quot;20300&quot; value=&quot;Slide 5 - &amp;quot;Performance Dashboards Common Characteristics&amp;quot;&quot;/&gt;&lt;property id=&quot;20307&quot; value=&quot;277&quot;/&gt;&lt;/object&gt;&lt;object type=&quot;3&quot; unique_id=&quot;10383&quot;&gt;&lt;property id=&quot;20148&quot; value=&quot;5&quot;/&gt;&lt;property id=&quot;20300&quot; value=&quot;Slide 6 - &amp;quot;Dashboard Types&amp;quot;&quot;/&gt;&lt;property id=&quot;20307&quot; value=&quot;276&quot;/&gt;&lt;/object&gt;&lt;object type=&quot;3&quot; unique_id=&quot;10384&quot;&gt;&lt;property id=&quot;20148&quot; value=&quot;5&quot;/&gt;&lt;property id=&quot;20300&quot; value=&quot;Slide 15 - &amp;quot;Action Items for Selecting Metrics &amp;quot;&quot;/&gt;&lt;property id=&quot;20307&quot; value=&quot;278&quot;/&gt;&lt;/object&gt;&lt;/object&gt;&lt;object type=&quot;8&quot; unique_id=&quot;10106&quot;&gt;&lt;/object&gt;&lt;/object&gt;&lt;/database&gt;"/>
  <p:tag name="SECTOMILLISECCONVERTED" val="1"/>
</p:tagLst>
</file>

<file path=ppt/theme/theme1.xml><?xml version="1.0" encoding="utf-8"?>
<a:theme xmlns:a="http://schemas.openxmlformats.org/drawingml/2006/main" name="Blank Presentation">
  <a:themeElements>
    <a:clrScheme name="">
      <a:dk1>
        <a:srgbClr val="808080"/>
      </a:dk1>
      <a:lt1>
        <a:srgbClr val="FFFFFF"/>
      </a:lt1>
      <a:dk2>
        <a:srgbClr val="FFFFFF"/>
      </a:dk2>
      <a:lt2>
        <a:srgbClr val="B3B3B3"/>
      </a:lt2>
      <a:accent1>
        <a:srgbClr val="779A09"/>
      </a:accent1>
      <a:accent2>
        <a:srgbClr val="0096A4"/>
      </a:accent2>
      <a:accent3>
        <a:srgbClr val="FFFFFF"/>
      </a:accent3>
      <a:accent4>
        <a:srgbClr val="6C6C6C"/>
      </a:accent4>
      <a:accent5>
        <a:srgbClr val="BDCAAA"/>
      </a:accent5>
      <a:accent6>
        <a:srgbClr val="008794"/>
      </a:accent6>
      <a:hlink>
        <a:srgbClr val="70887C"/>
      </a:hlink>
      <a:folHlink>
        <a:srgbClr val="AC9922"/>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BS-MOOC-IS_ppt_template</Template>
  <TotalTime>188</TotalTime>
  <Words>1471</Words>
  <Application>Microsoft Office PowerPoint</Application>
  <PresentationFormat>On-screen Show (4:3)</PresentationFormat>
  <Paragraphs>249</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MS PGothic</vt:lpstr>
      <vt:lpstr>MS PGothic</vt:lpstr>
      <vt:lpstr>Arial</vt:lpstr>
      <vt:lpstr>Arial Narrow</vt:lpstr>
      <vt:lpstr>Calibri</vt:lpstr>
      <vt:lpstr>Helvetica</vt:lpstr>
      <vt:lpstr>Symbol</vt:lpstr>
      <vt:lpstr>Times</vt:lpstr>
      <vt:lpstr>Times New Roman</vt:lpstr>
      <vt:lpstr>Blank Presentation</vt:lpstr>
      <vt:lpstr>Business Intelligence Concepts,  Tools, and Applications </vt:lpstr>
      <vt:lpstr>Performance Dashboards </vt:lpstr>
      <vt:lpstr>ENTERPRISE-GRADE BUSINESS INTELLIGENCE </vt:lpstr>
      <vt:lpstr>Dashboards Combine Many Reports  into a Single, Easy to Understand, Dashboard Application</vt:lpstr>
      <vt:lpstr>Performance Dashboards Common Characteristics</vt:lpstr>
      <vt:lpstr>Dashboard Types</vt:lpstr>
      <vt:lpstr>Industry Leaders Have Deployed  Successful Dashboards at Unparalleled Scale</vt:lpstr>
      <vt:lpstr>Pervasive Personalized Scorecards and Dashboards  for Monitoring Performance</vt:lpstr>
      <vt:lpstr>Action items to consider before you start</vt:lpstr>
      <vt:lpstr>What to include on your dashboard</vt:lpstr>
      <vt:lpstr>What Makes a perfect metric?</vt:lpstr>
      <vt:lpstr>Example of Metrics</vt:lpstr>
      <vt:lpstr>Ensure Metrics are Comparable</vt:lpstr>
      <vt:lpstr>PowerPoint Presentation</vt:lpstr>
      <vt:lpstr>Action Items for Selecting Metrics </vt:lpstr>
    </vt:vector>
  </TitlesOfParts>
  <Company>Korak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matt</dc:creator>
  <cp:lastModifiedBy>Karimi, Jahangir</cp:lastModifiedBy>
  <cp:revision>28</cp:revision>
  <cp:lastPrinted>2014-09-08T17:56:58Z</cp:lastPrinted>
  <dcterms:created xsi:type="dcterms:W3CDTF">2015-10-04T06:12:49Z</dcterms:created>
  <dcterms:modified xsi:type="dcterms:W3CDTF">2015-11-22T20:11:04Z</dcterms:modified>
</cp:coreProperties>
</file>